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</p:sldIdLst>
  <p:sldSz cy="6858000" cx="121904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</p:guideLst>
    </p:cSldViewPr>
  </p:notes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82588" y="685800"/>
            <a:ext cx="60928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s-E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:notes"/>
          <p:cNvSpPr/>
          <p:nvPr>
            <p:ph idx="2" type="sldImg"/>
          </p:nvPr>
        </p:nvSpPr>
        <p:spPr>
          <a:xfrm>
            <a:off x="382588" y="685800"/>
            <a:ext cx="60928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" name="Google Shape;69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162afca6d5_0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3" name="Google Shape;143;g2162afca6d5_0_202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1f55d6ead2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0" name="Google Shape;150;g21f55d6ead2_0_16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1f55d6ead2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8" name="Google Shape;158;g21f55d6ead2_0_8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1f55d6ead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6" name="Google Shape;166;g21f55d6ead2_0_0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b6941a4a40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4" name="Google Shape;174;g1b6941a4a40_0_56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1b6941a4a40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2" name="Google Shape;182;g1b6941a4a40_0_1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1b6941a4a40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0" name="Google Shape;190;g1b6941a4a40_0_20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1b6941a4a40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9" name="Google Shape;199;g1b6941a4a40_0_27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1f55d6ead2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8" name="Google Shape;208;g21f55d6ead2_0_27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1f9a2bc58e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6" name="Google Shape;216;g21f9a2bc58e_0_111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162afca6d5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0" name="Google Shape;80;g2162afca6d5_0_145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b6941a4a40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7" name="Google Shape;227;g1b6941a4a40_0_33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b6941a4a40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0" name="Google Shape;240;g1b6941a4a40_0_49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21c4e5354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9" name="Google Shape;249;g221c4e5354e_0_0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21f55d6ead2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7" name="Google Shape;257;g21f55d6ead2_0_44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21f55d6ead2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6" name="Google Shape;266;g21f55d6ead2_0_53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b6941a4a40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5" name="Google Shape;275;g1b6941a4a40_0_43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1b6941a4a40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3" name="Google Shape;283;g1b6941a4a40_0_81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21f55d6ead2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3" name="Google Shape;293;g21f55d6ead2_0_63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216ab571bd7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3" name="Google Shape;303;g216ab571bd7_0_6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21f9a2bc58e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1" name="Google Shape;311;g21f9a2bc58e_0_1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2162afca6d5_0_4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8" name="Google Shape;88;g2162afca6d5_0_458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1b6941a4a40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0" name="Google Shape;320;g1b6941a4a40_0_104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1b6941a4a40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8" name="Google Shape;328;g1b6941a4a40_0_99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21f9a2bc58e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7" name="Google Shape;337;g21f9a2bc58e_0_11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1b6941a4a40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46" name="Google Shape;346;g1b6941a4a40_0_12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2162afca6d5_0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55" name="Google Shape;355;g2162afca6d5_0_196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1b6941a4a40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66" name="Google Shape;366;g1b6941a4a40_0_90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21f9a2bc58e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75" name="Google Shape;375;g21f9a2bc58e_0_76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21f9a2bc58e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83" name="Google Shape;383;g21f9a2bc58e_0_153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21f9a2bc58e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91" name="Google Shape;391;g21f9a2bc58e_0_97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21f9a2bc58e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99" name="Google Shape;399;g21f9a2bc58e_0_43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162afca6d5_0_4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6" name="Google Shape;96;g2162afca6d5_0_472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21f9a2bc58e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07" name="Google Shape;407;g21f9a2bc58e_0_30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21f9a2bc58e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16" name="Google Shape;416;g21f9a2bc58e_0_37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21f9a2bc58e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24" name="Google Shape;424;g21f9a2bc58e_0_69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21f9a2bc58e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33" name="Google Shape;433;g21f9a2bc58e_0_103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21f9a2bc58e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46" name="Google Shape;446;g21f9a2bc58e_0_122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21f9a2bc58e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57" name="Google Shape;457;g21f9a2bc58e_0_179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21f9a2bc58e_0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65" name="Google Shape;465;g21f9a2bc58e_0_190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21f9a2bc58e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75" name="Google Shape;475;g21f9a2bc58e_0_167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21fc0628c61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86" name="Google Shape;486;g21fc0628c61_0_56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21f9a2bc58e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99" name="Google Shape;499;g21f9a2bc58e_0_90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162afca6d5_0_4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4" name="Google Shape;104;g2162afca6d5_0_494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21fc0628c61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07" name="Google Shape;507;g21fc0628c61_0_22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21fc0628c61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15" name="Google Shape;515;g21fc0628c61_0_9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21fc0628c61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23" name="Google Shape;523;g21fc0628c61_0_3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21f9a2bc58e_0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31" name="Google Shape;531;g21f9a2bc58e_0_221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21fc0628c61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39" name="Google Shape;539;g21fc0628c61_0_33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21fc0628c61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48" name="Google Shape;548;g21fc0628c61_0_40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21f9a2bc58e_0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56" name="Google Shape;556;g21f9a2bc58e_0_210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21f9a2bc58e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64" name="Google Shape;564;g21f9a2bc58e_0_63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162afca6d5_0_5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3" name="Google Shape;113;g2162afca6d5_0_502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162afca6d5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1" name="Google Shape;121;g2162afca6d5_0_165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162afca6d5_0_4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9" name="Google Shape;129;g2162afca6d5_0_440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162afca6d5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6" name="Google Shape;136;g2162afca6d5_0_172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1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2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2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hyperlink" Target="mailto:info@tknika.eus" TargetMode="External"/><Relationship Id="rId4" Type="http://schemas.openxmlformats.org/officeDocument/2006/relationships/image" Target="../media/image1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2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1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-Izenburua">
  <p:cSld name="0-Izenburua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ctrTitle"/>
          </p:nvPr>
        </p:nvSpPr>
        <p:spPr>
          <a:xfrm>
            <a:off x="2618979" y="1868344"/>
            <a:ext cx="6765101" cy="2160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Source Sans Pro"/>
              <a:buNone/>
              <a:defRPr b="1" sz="50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1828561" y="5042534"/>
            <a:ext cx="8533289" cy="3348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10" type="dt"/>
          </p:nvPr>
        </p:nvSpPr>
        <p:spPr>
          <a:xfrm>
            <a:off x="609521" y="6356351"/>
            <a:ext cx="284443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1" type="ftr"/>
          </p:nvPr>
        </p:nvSpPr>
        <p:spPr>
          <a:xfrm>
            <a:off x="4165058" y="6356351"/>
            <a:ext cx="386029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736463" y="6165304"/>
            <a:ext cx="284443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cxnSp>
        <p:nvCxnSpPr>
          <p:cNvPr id="21" name="Google Shape;21;p2"/>
          <p:cNvCxnSpPr/>
          <p:nvPr/>
        </p:nvCxnSpPr>
        <p:spPr>
          <a:xfrm>
            <a:off x="622598" y="5373216"/>
            <a:ext cx="10945216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2" name="Google Shape;22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" y="6565359"/>
            <a:ext cx="12190413" cy="29264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:\Mi unidad\ana\Tknika\LOGOs TKNIKA\header_ppt_unevoc.png" id="23" name="Google Shape;23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3206" y="260648"/>
            <a:ext cx="10944000" cy="3835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-Indizea">
  <p:cSld name="1-Indizea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3"/>
          <p:cNvSpPr txBox="1"/>
          <p:nvPr>
            <p:ph type="title"/>
          </p:nvPr>
        </p:nvSpPr>
        <p:spPr>
          <a:xfrm>
            <a:off x="478582" y="1124744"/>
            <a:ext cx="11161240" cy="8640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urce Sans Pro"/>
              <a:buNone/>
              <a:defRPr b="1" sz="30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3"/>
          <p:cNvSpPr txBox="1"/>
          <p:nvPr>
            <p:ph idx="10" type="dt"/>
          </p:nvPr>
        </p:nvSpPr>
        <p:spPr>
          <a:xfrm>
            <a:off x="609521" y="6356351"/>
            <a:ext cx="284443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3"/>
          <p:cNvSpPr txBox="1"/>
          <p:nvPr>
            <p:ph idx="11" type="ftr"/>
          </p:nvPr>
        </p:nvSpPr>
        <p:spPr>
          <a:xfrm>
            <a:off x="4165058" y="6356351"/>
            <a:ext cx="386029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3"/>
          <p:cNvSpPr txBox="1"/>
          <p:nvPr>
            <p:ph idx="12" type="sldNum"/>
          </p:nvPr>
        </p:nvSpPr>
        <p:spPr>
          <a:xfrm>
            <a:off x="8736463" y="6165304"/>
            <a:ext cx="284443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29" name="Google Shape;29;p3"/>
          <p:cNvSpPr txBox="1"/>
          <p:nvPr>
            <p:ph idx="1" type="body"/>
          </p:nvPr>
        </p:nvSpPr>
        <p:spPr>
          <a:xfrm>
            <a:off x="4295006" y="1988840"/>
            <a:ext cx="3600400" cy="35283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 sz="19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49250" lvl="1" marL="914400" algn="l">
              <a:spcBef>
                <a:spcPts val="380"/>
              </a:spcBef>
              <a:spcAft>
                <a:spcPts val="0"/>
              </a:spcAft>
              <a:buClr>
                <a:schemeClr val="dk1"/>
              </a:buClr>
              <a:buSzPts val="1900"/>
              <a:buChar char="–"/>
              <a:defRPr sz="1900"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49250" lvl="2" marL="1371600" algn="l">
              <a:spcBef>
                <a:spcPts val="38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 sz="1900"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349250" lvl="3" marL="1828800" algn="l">
              <a:spcBef>
                <a:spcPts val="380"/>
              </a:spcBef>
              <a:spcAft>
                <a:spcPts val="0"/>
              </a:spcAft>
              <a:buClr>
                <a:schemeClr val="dk1"/>
              </a:buClr>
              <a:buSzPts val="1900"/>
              <a:buChar char="–"/>
              <a:defRPr sz="1900"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49250" lvl="4" marL="2286000" algn="l">
              <a:spcBef>
                <a:spcPts val="380"/>
              </a:spcBef>
              <a:spcAft>
                <a:spcPts val="0"/>
              </a:spcAft>
              <a:buClr>
                <a:schemeClr val="dk1"/>
              </a:buClr>
              <a:buSzPts val="1900"/>
              <a:buChar char="»"/>
              <a:defRPr sz="1900"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30" name="Google Shape;30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" y="6565359"/>
            <a:ext cx="12190413" cy="29264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:\Mi unidad\ana\Tknika\LOGOs TKNIKA\header_ppt.png" id="31" name="Google Shape;31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3206" y="260648"/>
            <a:ext cx="10944000" cy="3835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-Atala tituluarekin">
  <p:cSld name="2-Atala tituluarekin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4"/>
          <p:cNvSpPr txBox="1"/>
          <p:nvPr>
            <p:ph type="title"/>
          </p:nvPr>
        </p:nvSpPr>
        <p:spPr>
          <a:xfrm>
            <a:off x="609521" y="764704"/>
            <a:ext cx="10971372" cy="5760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Source Sans Pro"/>
              <a:buNone/>
              <a:defRPr b="1" sz="40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4"/>
          <p:cNvSpPr txBox="1"/>
          <p:nvPr>
            <p:ph idx="10" type="dt"/>
          </p:nvPr>
        </p:nvSpPr>
        <p:spPr>
          <a:xfrm>
            <a:off x="609521" y="6356351"/>
            <a:ext cx="284443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4"/>
          <p:cNvSpPr txBox="1"/>
          <p:nvPr>
            <p:ph idx="11" type="ftr"/>
          </p:nvPr>
        </p:nvSpPr>
        <p:spPr>
          <a:xfrm>
            <a:off x="4165058" y="6356351"/>
            <a:ext cx="386029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2" type="sldNum"/>
          </p:nvPr>
        </p:nvSpPr>
        <p:spPr>
          <a:xfrm>
            <a:off x="8736463" y="6165304"/>
            <a:ext cx="284443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pic>
        <p:nvPicPr>
          <p:cNvPr id="37" name="Google Shape;37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" y="6565359"/>
            <a:ext cx="12190413" cy="292642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4"/>
          <p:cNvSpPr txBox="1"/>
          <p:nvPr>
            <p:ph idx="1" type="body"/>
          </p:nvPr>
        </p:nvSpPr>
        <p:spPr>
          <a:xfrm>
            <a:off x="622598" y="2204864"/>
            <a:ext cx="7200800" cy="38164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9" name="Google Shape;39;p4"/>
          <p:cNvSpPr txBox="1"/>
          <p:nvPr>
            <p:ph idx="2" type="body"/>
          </p:nvPr>
        </p:nvSpPr>
        <p:spPr>
          <a:xfrm>
            <a:off x="622598" y="1340768"/>
            <a:ext cx="10945215" cy="4325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spcBef>
                <a:spcPts val="600"/>
              </a:spcBef>
              <a:spcAft>
                <a:spcPts val="0"/>
              </a:spcAft>
              <a:buClr>
                <a:srgbClr val="CEDA2E"/>
              </a:buClr>
              <a:buSzPts val="3000"/>
              <a:buNone/>
              <a:defRPr sz="3000">
                <a:solidFill>
                  <a:srgbClr val="CEDA2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419100" lvl="1" marL="9144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–"/>
              <a:defRPr sz="3000"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419100" lvl="2" marL="1371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419100" lvl="3" marL="18288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–"/>
              <a:defRPr sz="3000"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419100" lvl="4" marL="22860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»"/>
              <a:defRPr sz="3000"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4"/>
          <p:cNvSpPr/>
          <p:nvPr>
            <p:ph idx="3" type="pic"/>
          </p:nvPr>
        </p:nvSpPr>
        <p:spPr>
          <a:xfrm>
            <a:off x="8039100" y="2205038"/>
            <a:ext cx="3529013" cy="3816350"/>
          </a:xfrm>
          <a:prstGeom prst="rect">
            <a:avLst/>
          </a:prstGeom>
          <a:noFill/>
          <a:ln>
            <a:noFill/>
          </a:ln>
        </p:spPr>
      </p:sp>
      <p:pic>
        <p:nvPicPr>
          <p:cNvPr descr="G:\Mi unidad\ana\Tknika\LOGOs TKNIKA\header_ppt.png" id="41" name="Google Shape;41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3206" y="260648"/>
            <a:ext cx="10944000" cy="3835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Amaiera">
  <p:cSld name="3-Amaiera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5"/>
          <p:cNvSpPr txBox="1"/>
          <p:nvPr>
            <p:ph type="title"/>
          </p:nvPr>
        </p:nvSpPr>
        <p:spPr>
          <a:xfrm>
            <a:off x="609521" y="1288131"/>
            <a:ext cx="10971372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None/>
              <a:defRPr b="1" sz="24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0" type="dt"/>
          </p:nvPr>
        </p:nvSpPr>
        <p:spPr>
          <a:xfrm>
            <a:off x="609521" y="6356351"/>
            <a:ext cx="284443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5"/>
          <p:cNvSpPr txBox="1"/>
          <p:nvPr>
            <p:ph idx="11" type="ftr"/>
          </p:nvPr>
        </p:nvSpPr>
        <p:spPr>
          <a:xfrm>
            <a:off x="4165058" y="6356351"/>
            <a:ext cx="386029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5"/>
          <p:cNvSpPr txBox="1"/>
          <p:nvPr>
            <p:ph idx="12" type="sldNum"/>
          </p:nvPr>
        </p:nvSpPr>
        <p:spPr>
          <a:xfrm>
            <a:off x="8736463" y="6165304"/>
            <a:ext cx="284443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pic>
        <p:nvPicPr>
          <p:cNvPr id="47" name="Google Shape;47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" y="6565359"/>
            <a:ext cx="12190413" cy="292642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5"/>
          <p:cNvSpPr txBox="1"/>
          <p:nvPr>
            <p:ph idx="1" type="subTitle"/>
          </p:nvPr>
        </p:nvSpPr>
        <p:spPr>
          <a:xfrm>
            <a:off x="1828561" y="5038328"/>
            <a:ext cx="8533289" cy="3348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cxnSp>
        <p:nvCxnSpPr>
          <p:cNvPr id="49" name="Google Shape;49;p5"/>
          <p:cNvCxnSpPr/>
          <p:nvPr/>
        </p:nvCxnSpPr>
        <p:spPr>
          <a:xfrm>
            <a:off x="622598" y="5373216"/>
            <a:ext cx="10945216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0" name="Google Shape;50;p5"/>
          <p:cNvSpPr txBox="1"/>
          <p:nvPr/>
        </p:nvSpPr>
        <p:spPr>
          <a:xfrm>
            <a:off x="635542" y="2852936"/>
            <a:ext cx="10932272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Zamalbide Auzoa z/g - 20100 Errenteria (Gipuzkoa)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T. (+34) 943 082 900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1800" u="sng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info@tknika.eus</a:t>
            </a:r>
            <a:endParaRPr b="0" i="0" sz="18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ES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www.tknika.eus</a:t>
            </a:r>
            <a:endParaRPr/>
          </a:p>
        </p:txBody>
      </p:sp>
      <p:pic>
        <p:nvPicPr>
          <p:cNvPr descr="G:\Mi unidad\ana\Tknika\LOGOs TKNIKA\header_ppt_unevoc.png" id="51" name="Google Shape;51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3206" y="260648"/>
            <a:ext cx="10944000" cy="3835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-Atala">
  <p:cSld name="2-Atala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6"/>
          <p:cNvSpPr txBox="1"/>
          <p:nvPr>
            <p:ph idx="10" type="dt"/>
          </p:nvPr>
        </p:nvSpPr>
        <p:spPr>
          <a:xfrm>
            <a:off x="609521" y="6356351"/>
            <a:ext cx="284443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6"/>
          <p:cNvSpPr txBox="1"/>
          <p:nvPr>
            <p:ph idx="11" type="ftr"/>
          </p:nvPr>
        </p:nvSpPr>
        <p:spPr>
          <a:xfrm>
            <a:off x="4165058" y="6356351"/>
            <a:ext cx="386029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6"/>
          <p:cNvSpPr txBox="1"/>
          <p:nvPr>
            <p:ph idx="12" type="sldNum"/>
          </p:nvPr>
        </p:nvSpPr>
        <p:spPr>
          <a:xfrm>
            <a:off x="8736463" y="6165304"/>
            <a:ext cx="284443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pic>
        <p:nvPicPr>
          <p:cNvPr id="56" name="Google Shape;56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" y="6565359"/>
            <a:ext cx="12190413" cy="292642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6"/>
          <p:cNvSpPr txBox="1"/>
          <p:nvPr>
            <p:ph idx="1" type="body"/>
          </p:nvPr>
        </p:nvSpPr>
        <p:spPr>
          <a:xfrm>
            <a:off x="622598" y="1192033"/>
            <a:ext cx="7200800" cy="48292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8" name="Google Shape;58;p6"/>
          <p:cNvSpPr/>
          <p:nvPr>
            <p:ph idx="2" type="pic"/>
          </p:nvPr>
        </p:nvSpPr>
        <p:spPr>
          <a:xfrm>
            <a:off x="8039100" y="1192033"/>
            <a:ext cx="3529013" cy="4829355"/>
          </a:xfrm>
          <a:prstGeom prst="rect">
            <a:avLst/>
          </a:prstGeom>
          <a:noFill/>
          <a:ln>
            <a:noFill/>
          </a:ln>
        </p:spPr>
      </p:sp>
      <p:pic>
        <p:nvPicPr>
          <p:cNvPr descr="G:\Mi unidad\ana\Tknika\LOGOs TKNIKA\header_ppt.png" id="59" name="Google Shape;59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3206" y="260648"/>
            <a:ext cx="10944000" cy="3835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tala_v2">
  <p:cSld name="Atala_v2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7"/>
          <p:cNvSpPr txBox="1"/>
          <p:nvPr>
            <p:ph type="title"/>
          </p:nvPr>
        </p:nvSpPr>
        <p:spPr>
          <a:xfrm>
            <a:off x="609521" y="764704"/>
            <a:ext cx="109713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urce Sans Pro"/>
              <a:buNone/>
              <a:defRPr b="1" sz="30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7"/>
          <p:cNvSpPr txBox="1"/>
          <p:nvPr>
            <p:ph idx="12" type="sldNum"/>
          </p:nvPr>
        </p:nvSpPr>
        <p:spPr>
          <a:xfrm>
            <a:off x="8736463" y="6165304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pic>
        <p:nvPicPr>
          <p:cNvPr id="63" name="Google Shape;63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" y="6565359"/>
            <a:ext cx="12190413" cy="292642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7"/>
          <p:cNvSpPr txBox="1"/>
          <p:nvPr>
            <p:ph idx="1" type="body"/>
          </p:nvPr>
        </p:nvSpPr>
        <p:spPr>
          <a:xfrm>
            <a:off x="622598" y="1628800"/>
            <a:ext cx="10944600" cy="43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937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•"/>
              <a:defRPr sz="26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30708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8"/>
              <a:buFont typeface="Courier New"/>
              <a:buChar char="o"/>
              <a:defRPr sz="2400"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55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"/>
              <a:buChar char="▪"/>
              <a:defRPr sz="2000"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42900" lvl="5" marL="2743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" name="Google Shape;65;p7"/>
          <p:cNvSpPr txBox="1"/>
          <p:nvPr/>
        </p:nvSpPr>
        <p:spPr>
          <a:xfrm>
            <a:off x="623206" y="6565359"/>
            <a:ext cx="1512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E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Ziberlab 2020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G:\Mi unidad\ana\Tknika\LOGOs TKNIKA\header_ppt_unevoc.png" id="66" name="Google Shape;66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3206" y="260648"/>
            <a:ext cx="10944000" cy="3835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609521" y="274638"/>
            <a:ext cx="10971372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609521" y="1600201"/>
            <a:ext cx="10971372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609521" y="6356351"/>
            <a:ext cx="284443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4165058" y="6356351"/>
            <a:ext cx="386029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8736463" y="6165304"/>
            <a:ext cx="284443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0.png"/><Relationship Id="rId4" Type="http://schemas.openxmlformats.org/officeDocument/2006/relationships/image" Target="../media/image3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9.png"/><Relationship Id="rId4" Type="http://schemas.openxmlformats.org/officeDocument/2006/relationships/image" Target="../media/image2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2.png"/><Relationship Id="rId4" Type="http://schemas.openxmlformats.org/officeDocument/2006/relationships/image" Target="../media/image29.png"/><Relationship Id="rId5" Type="http://schemas.openxmlformats.org/officeDocument/2006/relationships/image" Target="../media/image2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4.png"/><Relationship Id="rId4" Type="http://schemas.openxmlformats.org/officeDocument/2006/relationships/image" Target="../media/image3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3.png"/><Relationship Id="rId4" Type="http://schemas.openxmlformats.org/officeDocument/2006/relationships/image" Target="../media/image2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9.png"/><Relationship Id="rId4" Type="http://schemas.openxmlformats.org/officeDocument/2006/relationships/image" Target="../media/image2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6.png"/><Relationship Id="rId4" Type="http://schemas.openxmlformats.org/officeDocument/2006/relationships/image" Target="../media/image2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4.png"/><Relationship Id="rId4" Type="http://schemas.openxmlformats.org/officeDocument/2006/relationships/image" Target="../media/image38.png"/><Relationship Id="rId5" Type="http://schemas.openxmlformats.org/officeDocument/2006/relationships/hyperlink" Target="https://www.youtube.com/watch?v=PDCa9fiP9rA" TargetMode="Externa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5.png"/><Relationship Id="rId4" Type="http://schemas.openxmlformats.org/officeDocument/2006/relationships/image" Target="../media/image5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7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7.png"/><Relationship Id="rId4" Type="http://schemas.openxmlformats.org/officeDocument/2006/relationships/image" Target="../media/image4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50.png"/><Relationship Id="rId4" Type="http://schemas.openxmlformats.org/officeDocument/2006/relationships/image" Target="../media/image43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8.png"/><Relationship Id="rId4" Type="http://schemas.openxmlformats.org/officeDocument/2006/relationships/image" Target="../media/image42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9.png"/><Relationship Id="rId4" Type="http://schemas.openxmlformats.org/officeDocument/2006/relationships/image" Target="../media/image49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7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5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4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56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5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9.png"/><Relationship Id="rId4" Type="http://schemas.openxmlformats.org/officeDocument/2006/relationships/image" Target="../media/image52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54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61.png"/><Relationship Id="rId4" Type="http://schemas.openxmlformats.org/officeDocument/2006/relationships/image" Target="../media/image66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67.png"/><Relationship Id="rId4" Type="http://schemas.openxmlformats.org/officeDocument/2006/relationships/image" Target="../media/image64.png"/><Relationship Id="rId5" Type="http://schemas.openxmlformats.org/officeDocument/2006/relationships/image" Target="../media/image62.png"/><Relationship Id="rId6" Type="http://schemas.openxmlformats.org/officeDocument/2006/relationships/image" Target="../media/image63.png"/><Relationship Id="rId7" Type="http://schemas.openxmlformats.org/officeDocument/2006/relationships/image" Target="../media/image49.png"/><Relationship Id="rId8" Type="http://schemas.openxmlformats.org/officeDocument/2006/relationships/image" Target="../media/image19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9.png"/><Relationship Id="rId4" Type="http://schemas.openxmlformats.org/officeDocument/2006/relationships/image" Target="../media/image70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59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76.png"/><Relationship Id="rId4" Type="http://schemas.openxmlformats.org/officeDocument/2006/relationships/image" Target="../media/image65.png"/><Relationship Id="rId5" Type="http://schemas.openxmlformats.org/officeDocument/2006/relationships/image" Target="../media/image60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68.png"/><Relationship Id="rId4" Type="http://schemas.openxmlformats.org/officeDocument/2006/relationships/image" Target="../media/image19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68.png"/><Relationship Id="rId4" Type="http://schemas.openxmlformats.org/officeDocument/2006/relationships/image" Target="../media/image19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7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jp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69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75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79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72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73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80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7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5.png"/><Relationship Id="rId4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8"/>
          <p:cNvSpPr txBox="1"/>
          <p:nvPr/>
        </p:nvSpPr>
        <p:spPr>
          <a:xfrm>
            <a:off x="751750" y="1487881"/>
            <a:ext cx="10441200" cy="24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5200">
                <a:solidFill>
                  <a:schemeClr val="dk1"/>
                </a:solidFill>
              </a:rPr>
              <a:t>CIBERSEGURIDAD EN  SISTEMAS DE CONTROL INDUSTRIAL (SCI)</a:t>
            </a:r>
            <a:endParaRPr b="1" sz="50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73" name="Google Shape;73;p8"/>
          <p:cNvSpPr txBox="1"/>
          <p:nvPr/>
        </p:nvSpPr>
        <p:spPr>
          <a:xfrm>
            <a:off x="874626" y="4973106"/>
            <a:ext cx="10441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8"/>
          <p:cNvSpPr txBox="1"/>
          <p:nvPr>
            <p:ph idx="12" type="sldNum"/>
          </p:nvPr>
        </p:nvSpPr>
        <p:spPr>
          <a:xfrm>
            <a:off x="8739781" y="6232227"/>
            <a:ext cx="284443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75" name="Google Shape;75;p8"/>
          <p:cNvSpPr/>
          <p:nvPr/>
        </p:nvSpPr>
        <p:spPr>
          <a:xfrm>
            <a:off x="7391350" y="116632"/>
            <a:ext cx="1296144" cy="79208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D:\Descargas\UNEVOC_Network_Logo_blue_en.png" id="76" name="Google Shape;76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63326" y="248123"/>
            <a:ext cx="552160" cy="417600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8"/>
          <p:cNvSpPr txBox="1"/>
          <p:nvPr/>
        </p:nvSpPr>
        <p:spPr>
          <a:xfrm>
            <a:off x="2379275" y="4371700"/>
            <a:ext cx="8264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es-ES" sz="36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10.- Comunicaciones seguras OPC-UA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7"/>
          <p:cNvSpPr txBox="1"/>
          <p:nvPr>
            <p:ph idx="12" type="sldNum"/>
          </p:nvPr>
        </p:nvSpPr>
        <p:spPr>
          <a:xfrm>
            <a:off x="8736463" y="6165304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146" name="Google Shape;146;p17"/>
          <p:cNvSpPr txBox="1"/>
          <p:nvPr/>
        </p:nvSpPr>
        <p:spPr>
          <a:xfrm>
            <a:off x="2737600" y="1661575"/>
            <a:ext cx="8424600" cy="47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937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-"/>
            </a:pPr>
            <a:r>
              <a:rPr b="1" lang="es-ES" sz="2600">
                <a:solidFill>
                  <a:schemeClr val="dk1"/>
                </a:solidFill>
              </a:rPr>
              <a:t>S7 1200 V4.1   Habilitar OPC-UA Server</a:t>
            </a:r>
            <a:endParaRPr b="1" sz="2600">
              <a:solidFill>
                <a:schemeClr val="dk1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2600">
              <a:solidFill>
                <a:schemeClr val="dk1"/>
              </a:solidFill>
            </a:endParaRPr>
          </a:p>
          <a:p>
            <a:pPr indent="-393700" lvl="0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600"/>
              <a:buChar char="-"/>
            </a:pPr>
            <a:r>
              <a:rPr b="1" lang="es-ES" sz="2600">
                <a:solidFill>
                  <a:schemeClr val="dk1"/>
                </a:solidFill>
              </a:rPr>
              <a:t>PLC server  UA expert client</a:t>
            </a:r>
            <a:endParaRPr b="1" sz="2600">
              <a:solidFill>
                <a:schemeClr val="dk1"/>
              </a:solidFill>
            </a:endParaRPr>
          </a:p>
          <a:p>
            <a:pPr indent="-3937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-"/>
            </a:pPr>
            <a:r>
              <a:rPr b="1" lang="es-ES" sz="2600">
                <a:solidFill>
                  <a:schemeClr val="dk1"/>
                </a:solidFill>
              </a:rPr>
              <a:t>PLC server HMI client </a:t>
            </a:r>
            <a:endParaRPr b="1" sz="2600">
              <a:solidFill>
                <a:schemeClr val="dk1"/>
              </a:solidFill>
            </a:endParaRPr>
          </a:p>
          <a:p>
            <a:pPr indent="-3937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-"/>
            </a:pPr>
            <a:r>
              <a:rPr b="1" lang="es-ES" sz="2600">
                <a:solidFill>
                  <a:schemeClr val="dk1"/>
                </a:solidFill>
              </a:rPr>
              <a:t>PLC server WinCC client</a:t>
            </a:r>
            <a:endParaRPr b="1" sz="2600">
              <a:solidFill>
                <a:schemeClr val="dk1"/>
              </a:solidFill>
            </a:endParaRPr>
          </a:p>
          <a:p>
            <a:pPr indent="-3937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-"/>
            </a:pPr>
            <a:r>
              <a:rPr b="1" lang="es-ES" sz="2600">
                <a:solidFill>
                  <a:schemeClr val="dk1"/>
                </a:solidFill>
              </a:rPr>
              <a:t>PLC server PLC client  </a:t>
            </a:r>
            <a:endParaRPr b="1" sz="2600">
              <a:solidFill>
                <a:schemeClr val="dk1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2600">
              <a:solidFill>
                <a:schemeClr val="dk1"/>
              </a:solidFill>
            </a:endParaRPr>
          </a:p>
          <a:p>
            <a:pPr indent="-393700" lvl="0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600"/>
              <a:buChar char="-"/>
            </a:pPr>
            <a:r>
              <a:rPr b="1" lang="es-ES" sz="2600">
                <a:solidFill>
                  <a:schemeClr val="dk1"/>
                </a:solidFill>
              </a:rPr>
              <a:t>PLC server Node red OPC client</a:t>
            </a:r>
            <a:endParaRPr b="1" sz="2600">
              <a:solidFill>
                <a:schemeClr val="dk1"/>
              </a:solidFill>
            </a:endParaRPr>
          </a:p>
          <a:p>
            <a:pPr indent="-3937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-"/>
            </a:pPr>
            <a:r>
              <a:rPr b="1" lang="es-ES" sz="2600">
                <a:solidFill>
                  <a:schemeClr val="dk1"/>
                </a:solidFill>
              </a:rPr>
              <a:t>PLC server MySQL OPC client - MES / ERP</a:t>
            </a:r>
            <a:endParaRPr b="1" sz="2600">
              <a:solidFill>
                <a:schemeClr val="dk1"/>
              </a:solidFill>
            </a:endParaRPr>
          </a:p>
        </p:txBody>
      </p:sp>
      <p:sp>
        <p:nvSpPr>
          <p:cNvPr id="147" name="Google Shape;147;p17"/>
          <p:cNvSpPr txBox="1"/>
          <p:nvPr/>
        </p:nvSpPr>
        <p:spPr>
          <a:xfrm>
            <a:off x="1585338" y="756200"/>
            <a:ext cx="8264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es-ES" sz="36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10.- Comunicaciones seguras OPC-UA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8"/>
          <p:cNvSpPr txBox="1"/>
          <p:nvPr>
            <p:ph idx="12" type="sldNum"/>
          </p:nvPr>
        </p:nvSpPr>
        <p:spPr>
          <a:xfrm>
            <a:off x="8736463" y="6165304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153" name="Google Shape;153;p18"/>
          <p:cNvSpPr txBox="1"/>
          <p:nvPr/>
        </p:nvSpPr>
        <p:spPr>
          <a:xfrm>
            <a:off x="1585338" y="756200"/>
            <a:ext cx="8264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es-ES" sz="36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10.- Comunicaciones seguras OPC-UA</a:t>
            </a:r>
            <a:endParaRPr/>
          </a:p>
        </p:txBody>
      </p:sp>
      <p:sp>
        <p:nvSpPr>
          <p:cNvPr id="154" name="Google Shape;154;p18"/>
          <p:cNvSpPr txBox="1"/>
          <p:nvPr/>
        </p:nvSpPr>
        <p:spPr>
          <a:xfrm>
            <a:off x="3978125" y="1274300"/>
            <a:ext cx="64992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937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-"/>
            </a:pPr>
            <a:r>
              <a:rPr b="1" lang="es-ES" sz="2600">
                <a:solidFill>
                  <a:schemeClr val="dk1"/>
                </a:solidFill>
              </a:rPr>
              <a:t>S7 1200 V4.4   Habilitar OPC-UA.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5" name="Google Shape;15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3638" y="1836500"/>
            <a:ext cx="8344714" cy="4693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9"/>
          <p:cNvSpPr txBox="1"/>
          <p:nvPr>
            <p:ph idx="12" type="sldNum"/>
          </p:nvPr>
        </p:nvSpPr>
        <p:spPr>
          <a:xfrm>
            <a:off x="8736463" y="6165304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161" name="Google Shape;161;p19"/>
          <p:cNvSpPr txBox="1"/>
          <p:nvPr/>
        </p:nvSpPr>
        <p:spPr>
          <a:xfrm>
            <a:off x="1585338" y="756200"/>
            <a:ext cx="8264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es-ES" sz="36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10.- Comunicaciones seguras OPC-UA</a:t>
            </a:r>
            <a:endParaRPr/>
          </a:p>
        </p:txBody>
      </p:sp>
      <p:sp>
        <p:nvSpPr>
          <p:cNvPr id="162" name="Google Shape;162;p19"/>
          <p:cNvSpPr txBox="1"/>
          <p:nvPr/>
        </p:nvSpPr>
        <p:spPr>
          <a:xfrm>
            <a:off x="3978125" y="1274300"/>
            <a:ext cx="64992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937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-"/>
            </a:pPr>
            <a:r>
              <a:rPr b="1" lang="es-ES" sz="2600">
                <a:solidFill>
                  <a:schemeClr val="dk1"/>
                </a:solidFill>
              </a:rPr>
              <a:t>S7 1200 V4.4   Habilitar OPC-UA.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3" name="Google Shape;16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2838" y="1760625"/>
            <a:ext cx="8344714" cy="4693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0"/>
          <p:cNvSpPr txBox="1"/>
          <p:nvPr>
            <p:ph idx="12" type="sldNum"/>
          </p:nvPr>
        </p:nvSpPr>
        <p:spPr>
          <a:xfrm>
            <a:off x="8736463" y="6165304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169" name="Google Shape;169;p20"/>
          <p:cNvSpPr txBox="1"/>
          <p:nvPr/>
        </p:nvSpPr>
        <p:spPr>
          <a:xfrm>
            <a:off x="1585338" y="756200"/>
            <a:ext cx="8264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es-ES" sz="36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10.- Comunicaciones seguras OPC-UA</a:t>
            </a:r>
            <a:endParaRPr/>
          </a:p>
        </p:txBody>
      </p:sp>
      <p:pic>
        <p:nvPicPr>
          <p:cNvPr id="170" name="Google Shape;17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6788" y="1758875"/>
            <a:ext cx="8431666" cy="4742812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0"/>
          <p:cNvSpPr txBox="1"/>
          <p:nvPr/>
        </p:nvSpPr>
        <p:spPr>
          <a:xfrm>
            <a:off x="3978125" y="1274300"/>
            <a:ext cx="74667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937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-"/>
            </a:pPr>
            <a:r>
              <a:rPr b="1" lang="es-ES" sz="2600">
                <a:solidFill>
                  <a:schemeClr val="dk1"/>
                </a:solidFill>
              </a:rPr>
              <a:t>S7 1200 V4.4   Habilitar OPC-UA Server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1"/>
          <p:cNvSpPr txBox="1"/>
          <p:nvPr>
            <p:ph idx="12" type="sldNum"/>
          </p:nvPr>
        </p:nvSpPr>
        <p:spPr>
          <a:xfrm>
            <a:off x="8736463" y="6165304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177" name="Google Shape;177;p21"/>
          <p:cNvSpPr txBox="1"/>
          <p:nvPr/>
        </p:nvSpPr>
        <p:spPr>
          <a:xfrm>
            <a:off x="1585338" y="756200"/>
            <a:ext cx="8264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es-ES" sz="36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10.- Comunicaciones seguras OPC-UA</a:t>
            </a:r>
            <a:endParaRPr/>
          </a:p>
        </p:txBody>
      </p:sp>
      <p:sp>
        <p:nvSpPr>
          <p:cNvPr id="178" name="Google Shape;178;p21"/>
          <p:cNvSpPr txBox="1"/>
          <p:nvPr/>
        </p:nvSpPr>
        <p:spPr>
          <a:xfrm>
            <a:off x="3978125" y="1274300"/>
            <a:ext cx="77490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937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-"/>
            </a:pPr>
            <a:r>
              <a:rPr b="1" lang="es-ES" sz="2600">
                <a:solidFill>
                  <a:schemeClr val="dk1"/>
                </a:solidFill>
              </a:rPr>
              <a:t>S7 1200 V4.4   Habilitar OPC-UA. Server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9" name="Google Shape;17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95600" y="2140300"/>
            <a:ext cx="7172325" cy="396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2"/>
          <p:cNvSpPr txBox="1"/>
          <p:nvPr>
            <p:ph idx="12" type="sldNum"/>
          </p:nvPr>
        </p:nvSpPr>
        <p:spPr>
          <a:xfrm>
            <a:off x="8736463" y="6165304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185" name="Google Shape;185;p22"/>
          <p:cNvSpPr txBox="1"/>
          <p:nvPr/>
        </p:nvSpPr>
        <p:spPr>
          <a:xfrm>
            <a:off x="1585338" y="756200"/>
            <a:ext cx="8264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es-ES" sz="36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10.- Comunicaciones seguras OPC-UA</a:t>
            </a:r>
            <a:endParaRPr/>
          </a:p>
        </p:txBody>
      </p:sp>
      <p:pic>
        <p:nvPicPr>
          <p:cNvPr id="186" name="Google Shape;18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1325" y="1754775"/>
            <a:ext cx="7758099" cy="4750476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2"/>
          <p:cNvSpPr txBox="1"/>
          <p:nvPr/>
        </p:nvSpPr>
        <p:spPr>
          <a:xfrm>
            <a:off x="3978125" y="1274300"/>
            <a:ext cx="82641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937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-"/>
            </a:pPr>
            <a:r>
              <a:rPr b="1" lang="es-ES" sz="2600">
                <a:solidFill>
                  <a:schemeClr val="dk1"/>
                </a:solidFill>
              </a:rPr>
              <a:t>S7 1200 V4.4   Habilitar OPC-UA.Server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3"/>
          <p:cNvSpPr txBox="1"/>
          <p:nvPr>
            <p:ph idx="12" type="sldNum"/>
          </p:nvPr>
        </p:nvSpPr>
        <p:spPr>
          <a:xfrm>
            <a:off x="8736463" y="6165304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193" name="Google Shape;193;p23"/>
          <p:cNvSpPr txBox="1"/>
          <p:nvPr/>
        </p:nvSpPr>
        <p:spPr>
          <a:xfrm>
            <a:off x="1585338" y="756200"/>
            <a:ext cx="8264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es-ES" sz="36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10.- Comunicaciones seguras OPC-UA</a:t>
            </a:r>
            <a:endParaRPr/>
          </a:p>
        </p:txBody>
      </p:sp>
      <p:sp>
        <p:nvSpPr>
          <p:cNvPr id="194" name="Google Shape;194;p23"/>
          <p:cNvSpPr txBox="1"/>
          <p:nvPr/>
        </p:nvSpPr>
        <p:spPr>
          <a:xfrm>
            <a:off x="3978125" y="1274300"/>
            <a:ext cx="77961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937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-"/>
            </a:pPr>
            <a:r>
              <a:rPr b="1" lang="es-ES" sz="2600">
                <a:solidFill>
                  <a:schemeClr val="dk1"/>
                </a:solidFill>
              </a:rPr>
              <a:t>S7 1200 V4.4   Habilitar OPC-UA. Server</a:t>
            </a:r>
            <a:endParaRPr b="1" sz="2600">
              <a:solidFill>
                <a:schemeClr val="dk1"/>
              </a:solidFill>
            </a:endParaRPr>
          </a:p>
        </p:txBody>
      </p:sp>
      <p:pic>
        <p:nvPicPr>
          <p:cNvPr id="195" name="Google Shape;19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1100" y="2011700"/>
            <a:ext cx="9397972" cy="40012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8000" y="2302375"/>
            <a:ext cx="582375" cy="47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4"/>
          <p:cNvSpPr txBox="1"/>
          <p:nvPr>
            <p:ph idx="12" type="sldNum"/>
          </p:nvPr>
        </p:nvSpPr>
        <p:spPr>
          <a:xfrm>
            <a:off x="8736463" y="6165304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202" name="Google Shape;202;p24"/>
          <p:cNvSpPr txBox="1"/>
          <p:nvPr/>
        </p:nvSpPr>
        <p:spPr>
          <a:xfrm>
            <a:off x="1585338" y="756200"/>
            <a:ext cx="8264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es-ES" sz="36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10.- Comunicaciones seguras OPC-UA</a:t>
            </a:r>
            <a:endParaRPr/>
          </a:p>
        </p:txBody>
      </p:sp>
      <p:sp>
        <p:nvSpPr>
          <p:cNvPr id="203" name="Google Shape;203;p24"/>
          <p:cNvSpPr txBox="1"/>
          <p:nvPr/>
        </p:nvSpPr>
        <p:spPr>
          <a:xfrm>
            <a:off x="3978125" y="1274300"/>
            <a:ext cx="81102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937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-"/>
            </a:pPr>
            <a:r>
              <a:rPr b="1" lang="es-ES" sz="2600">
                <a:solidFill>
                  <a:schemeClr val="dk1"/>
                </a:solidFill>
              </a:rPr>
              <a:t>S7 1200 V4.4   Habilitar OPC-UA. Server</a:t>
            </a:r>
            <a:endParaRPr b="1" sz="2600">
              <a:solidFill>
                <a:schemeClr val="dk1"/>
              </a:solidFill>
            </a:endParaRPr>
          </a:p>
        </p:txBody>
      </p:sp>
      <p:pic>
        <p:nvPicPr>
          <p:cNvPr id="204" name="Google Shape;20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0800" y="2095182"/>
            <a:ext cx="8730400" cy="2044828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24"/>
          <p:cNvSpPr txBox="1"/>
          <p:nvPr/>
        </p:nvSpPr>
        <p:spPr>
          <a:xfrm>
            <a:off x="1730800" y="4217700"/>
            <a:ext cx="9069600" cy="186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/>
              <a:t>Comprobamos que las variables están accesibles para  OPC</a:t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/>
              <a:t>Si generamos una DB el proceso es similar, comprobar que las variables están accesibles desde OPC</a:t>
            </a:r>
            <a:endParaRPr sz="12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5"/>
          <p:cNvSpPr txBox="1"/>
          <p:nvPr>
            <p:ph idx="12" type="sldNum"/>
          </p:nvPr>
        </p:nvSpPr>
        <p:spPr>
          <a:xfrm>
            <a:off x="8736463" y="6165304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211" name="Google Shape;211;p25"/>
          <p:cNvSpPr txBox="1"/>
          <p:nvPr/>
        </p:nvSpPr>
        <p:spPr>
          <a:xfrm>
            <a:off x="1585338" y="756200"/>
            <a:ext cx="8264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es-ES" sz="36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10.- Comunicaciones seguras OPC-UA</a:t>
            </a:r>
            <a:endParaRPr/>
          </a:p>
        </p:txBody>
      </p:sp>
      <p:pic>
        <p:nvPicPr>
          <p:cNvPr id="212" name="Google Shape;21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9825" y="1836500"/>
            <a:ext cx="8344714" cy="4693901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25"/>
          <p:cNvSpPr txBox="1"/>
          <p:nvPr/>
        </p:nvSpPr>
        <p:spPr>
          <a:xfrm>
            <a:off x="3978125" y="1274300"/>
            <a:ext cx="81102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937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-"/>
            </a:pPr>
            <a:r>
              <a:rPr b="1" lang="es-ES" sz="2600">
                <a:solidFill>
                  <a:schemeClr val="dk1"/>
                </a:solidFill>
              </a:rPr>
              <a:t>S7 1200 V4.4   Habilitar OPC-UA. Server</a:t>
            </a:r>
            <a:endParaRPr b="1" sz="2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6"/>
          <p:cNvSpPr txBox="1"/>
          <p:nvPr>
            <p:ph idx="12" type="sldNum"/>
          </p:nvPr>
        </p:nvSpPr>
        <p:spPr>
          <a:xfrm>
            <a:off x="8736463" y="6165304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219" name="Google Shape;219;p26"/>
          <p:cNvSpPr txBox="1"/>
          <p:nvPr/>
        </p:nvSpPr>
        <p:spPr>
          <a:xfrm>
            <a:off x="1585338" y="756200"/>
            <a:ext cx="8264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es-ES" sz="36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10.- Comunicaciones seguras OPC-UA</a:t>
            </a:r>
            <a:endParaRPr/>
          </a:p>
        </p:txBody>
      </p:sp>
      <p:pic>
        <p:nvPicPr>
          <p:cNvPr id="220" name="Google Shape;22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02650" y="2390163"/>
            <a:ext cx="2719450" cy="2469450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26"/>
          <p:cNvSpPr txBox="1"/>
          <p:nvPr/>
        </p:nvSpPr>
        <p:spPr>
          <a:xfrm>
            <a:off x="2373975" y="5265850"/>
            <a:ext cx="38136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300">
                <a:latin typeface="Calibri"/>
                <a:ea typeface="Calibri"/>
                <a:cs typeface="Calibri"/>
                <a:sym typeface="Calibri"/>
              </a:rPr>
              <a:t>UAExpert  </a:t>
            </a:r>
            <a:r>
              <a:rPr b="1" lang="es-ES" sz="2300">
                <a:latin typeface="Calibri"/>
                <a:ea typeface="Calibri"/>
                <a:cs typeface="Calibri"/>
                <a:sym typeface="Calibri"/>
              </a:rPr>
              <a:t> CLIENT</a:t>
            </a:r>
            <a:endParaRPr b="1" sz="2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Google Shape;222;p26"/>
          <p:cNvSpPr txBox="1"/>
          <p:nvPr/>
        </p:nvSpPr>
        <p:spPr>
          <a:xfrm>
            <a:off x="7402650" y="5148900"/>
            <a:ext cx="30390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300">
                <a:latin typeface="Calibri"/>
                <a:ea typeface="Calibri"/>
                <a:cs typeface="Calibri"/>
                <a:sym typeface="Calibri"/>
              </a:rPr>
              <a:t>S7 1200    SERVER</a:t>
            </a:r>
            <a:endParaRPr b="1" sz="23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3" name="Google Shape;223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85350" y="2081875"/>
            <a:ext cx="3759838" cy="3086051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6"/>
          <p:cNvSpPr txBox="1"/>
          <p:nvPr/>
        </p:nvSpPr>
        <p:spPr>
          <a:xfrm>
            <a:off x="3978125" y="1274300"/>
            <a:ext cx="64992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937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-"/>
            </a:pPr>
            <a:r>
              <a:rPr b="1" lang="es-ES" sz="2600">
                <a:solidFill>
                  <a:schemeClr val="dk1"/>
                </a:solidFill>
              </a:rPr>
              <a:t>PLC server  UA expert Client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9"/>
          <p:cNvSpPr txBox="1"/>
          <p:nvPr>
            <p:ph idx="12" type="sldNum"/>
          </p:nvPr>
        </p:nvSpPr>
        <p:spPr>
          <a:xfrm>
            <a:off x="8736463" y="6165304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83" name="Google Shape;83;p9"/>
          <p:cNvSpPr txBox="1"/>
          <p:nvPr/>
        </p:nvSpPr>
        <p:spPr>
          <a:xfrm>
            <a:off x="1563800" y="1495100"/>
            <a:ext cx="9545700" cy="27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13995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66"/>
              </a:buClr>
              <a:buSzPts val="2500"/>
              <a:buFont typeface="Arial"/>
              <a:buChar char="•"/>
            </a:pPr>
            <a:r>
              <a:rPr b="0" i="0" lang="es-ES" sz="25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Protocolo creado en 1996 por la OPC Foundation a partir de OLE (Object Linking Embedding de Microsoft)</a:t>
            </a:r>
            <a:endParaRPr b="0" i="0" sz="2500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213995" lvl="0" marL="3429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6666"/>
              </a:buClr>
              <a:buSzPts val="2500"/>
              <a:buFont typeface="Arial"/>
              <a:buChar char="•"/>
            </a:pPr>
            <a:r>
              <a:rPr b="0" i="0" lang="es-ES" sz="25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Empleado para homogeneizar servicios:</a:t>
            </a:r>
            <a:endParaRPr b="0" i="0" sz="2500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174625" lvl="1" marL="74295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99CCCC"/>
              </a:buClr>
              <a:buSzPts val="1575"/>
              <a:buFont typeface="Courier New"/>
              <a:buChar char="o"/>
            </a:pPr>
            <a:r>
              <a:rPr b="0" i="0" lang="es-ES" sz="21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Mayor compatibilidad de productos</a:t>
            </a:r>
            <a:endParaRPr b="0" i="0" sz="2100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174625" lvl="1" marL="74295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99CCCC"/>
              </a:buClr>
              <a:buSzPts val="1575"/>
              <a:buFont typeface="Courier New"/>
              <a:buChar char="o"/>
            </a:pPr>
            <a:r>
              <a:rPr b="0" i="0" lang="es-ES" sz="21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Reducción de costes</a:t>
            </a:r>
            <a:endParaRPr b="0" i="0" sz="2100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3429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84" name="Google Shape;84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97909" y="4030034"/>
            <a:ext cx="5038978" cy="1714562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9"/>
          <p:cNvSpPr txBox="1"/>
          <p:nvPr/>
        </p:nvSpPr>
        <p:spPr>
          <a:xfrm>
            <a:off x="1585338" y="756200"/>
            <a:ext cx="8264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es-ES" sz="36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10.- Comunicaciones seguras OPC-UA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7"/>
          <p:cNvSpPr txBox="1"/>
          <p:nvPr>
            <p:ph idx="12" type="sldNum"/>
          </p:nvPr>
        </p:nvSpPr>
        <p:spPr>
          <a:xfrm>
            <a:off x="8736463" y="6165304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230" name="Google Shape;230;p27"/>
          <p:cNvSpPr txBox="1"/>
          <p:nvPr/>
        </p:nvSpPr>
        <p:spPr>
          <a:xfrm>
            <a:off x="1585338" y="756200"/>
            <a:ext cx="8264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es-ES" sz="36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10.- Comunicaciones seguras OPC-UA</a:t>
            </a:r>
            <a:endParaRPr/>
          </a:p>
        </p:txBody>
      </p:sp>
      <p:sp>
        <p:nvSpPr>
          <p:cNvPr id="231" name="Google Shape;231;p27"/>
          <p:cNvSpPr txBox="1"/>
          <p:nvPr/>
        </p:nvSpPr>
        <p:spPr>
          <a:xfrm>
            <a:off x="3978125" y="1274300"/>
            <a:ext cx="64992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937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-"/>
            </a:pPr>
            <a:r>
              <a:rPr b="1" lang="es-ES" sz="2600">
                <a:solidFill>
                  <a:schemeClr val="dk1"/>
                </a:solidFill>
              </a:rPr>
              <a:t>PLC server  UA expert Client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2" name="Google Shape;23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647500"/>
            <a:ext cx="2658750" cy="4736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63575" y="1826062"/>
            <a:ext cx="3823725" cy="4379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0800000">
            <a:off x="2715255" y="6012903"/>
            <a:ext cx="248295" cy="304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0800000">
            <a:off x="2715255" y="6012903"/>
            <a:ext cx="248295" cy="304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0800000">
            <a:off x="2715255" y="6012903"/>
            <a:ext cx="248295" cy="304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11175" y="1786000"/>
            <a:ext cx="3567457" cy="4379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8"/>
          <p:cNvSpPr txBox="1"/>
          <p:nvPr>
            <p:ph idx="12" type="sldNum"/>
          </p:nvPr>
        </p:nvSpPr>
        <p:spPr>
          <a:xfrm>
            <a:off x="8736463" y="6165304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243" name="Google Shape;243;p28"/>
          <p:cNvSpPr txBox="1"/>
          <p:nvPr/>
        </p:nvSpPr>
        <p:spPr>
          <a:xfrm>
            <a:off x="1585338" y="756200"/>
            <a:ext cx="8264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es-ES" sz="36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10.- Comunicaciones seguras OPC-UA</a:t>
            </a:r>
            <a:endParaRPr/>
          </a:p>
        </p:txBody>
      </p:sp>
      <p:sp>
        <p:nvSpPr>
          <p:cNvPr id="244" name="Google Shape;244;p28"/>
          <p:cNvSpPr txBox="1"/>
          <p:nvPr/>
        </p:nvSpPr>
        <p:spPr>
          <a:xfrm>
            <a:off x="3978125" y="1274300"/>
            <a:ext cx="64992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937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-"/>
            </a:pPr>
            <a:r>
              <a:rPr b="1" lang="es-ES" sz="2600">
                <a:solidFill>
                  <a:schemeClr val="dk1"/>
                </a:solidFill>
              </a:rPr>
              <a:t>PLC server  UA expert Client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5" name="Google Shape;24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725" y="1766712"/>
            <a:ext cx="2972350" cy="458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53400" y="2058112"/>
            <a:ext cx="6576692" cy="40012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9"/>
          <p:cNvSpPr txBox="1"/>
          <p:nvPr>
            <p:ph idx="12" type="sldNum"/>
          </p:nvPr>
        </p:nvSpPr>
        <p:spPr>
          <a:xfrm>
            <a:off x="8736463" y="6165304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252" name="Google Shape;252;p29"/>
          <p:cNvSpPr txBox="1"/>
          <p:nvPr/>
        </p:nvSpPr>
        <p:spPr>
          <a:xfrm>
            <a:off x="1585338" y="756200"/>
            <a:ext cx="8264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es-ES" sz="36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10.- Comunicaciones seguras OPC-UA</a:t>
            </a:r>
            <a:endParaRPr/>
          </a:p>
        </p:txBody>
      </p:sp>
      <p:sp>
        <p:nvSpPr>
          <p:cNvPr id="253" name="Google Shape;253;p29"/>
          <p:cNvSpPr txBox="1"/>
          <p:nvPr/>
        </p:nvSpPr>
        <p:spPr>
          <a:xfrm>
            <a:off x="3978125" y="1274300"/>
            <a:ext cx="64992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937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-"/>
            </a:pPr>
            <a:r>
              <a:rPr b="1" lang="es-ES" sz="2600">
                <a:solidFill>
                  <a:schemeClr val="dk1"/>
                </a:solidFill>
              </a:rPr>
              <a:t>PLC server  UA expert Client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4" name="Google Shape;25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9950" y="2164100"/>
            <a:ext cx="8451609" cy="40012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0"/>
          <p:cNvSpPr txBox="1"/>
          <p:nvPr>
            <p:ph idx="12" type="sldNum"/>
          </p:nvPr>
        </p:nvSpPr>
        <p:spPr>
          <a:xfrm>
            <a:off x="8736463" y="6165304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260" name="Google Shape;260;p30"/>
          <p:cNvSpPr txBox="1"/>
          <p:nvPr/>
        </p:nvSpPr>
        <p:spPr>
          <a:xfrm>
            <a:off x="1585338" y="756200"/>
            <a:ext cx="8264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es-ES" sz="36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10.- Comunicaciones seguras OPC-UA</a:t>
            </a:r>
            <a:endParaRPr/>
          </a:p>
        </p:txBody>
      </p:sp>
      <p:sp>
        <p:nvSpPr>
          <p:cNvPr id="261" name="Google Shape;261;p30"/>
          <p:cNvSpPr txBox="1"/>
          <p:nvPr/>
        </p:nvSpPr>
        <p:spPr>
          <a:xfrm>
            <a:off x="3978125" y="1274300"/>
            <a:ext cx="64992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937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-"/>
            </a:pPr>
            <a:r>
              <a:rPr b="1" lang="es-ES" sz="2600">
                <a:solidFill>
                  <a:schemeClr val="dk1"/>
                </a:solidFill>
              </a:rPr>
              <a:t>PLC server  UA expert Client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2" name="Google Shape;26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8109" y="1698975"/>
            <a:ext cx="7182216" cy="4466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6875" y="1495100"/>
            <a:ext cx="4521225" cy="4991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1"/>
          <p:cNvSpPr txBox="1"/>
          <p:nvPr>
            <p:ph idx="12" type="sldNum"/>
          </p:nvPr>
        </p:nvSpPr>
        <p:spPr>
          <a:xfrm>
            <a:off x="8736463" y="6165304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269" name="Google Shape;269;p31"/>
          <p:cNvSpPr txBox="1"/>
          <p:nvPr/>
        </p:nvSpPr>
        <p:spPr>
          <a:xfrm>
            <a:off x="1585338" y="756200"/>
            <a:ext cx="8264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es-ES" sz="36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10.- Comunicaciones seguras OPC-UA</a:t>
            </a:r>
            <a:endParaRPr/>
          </a:p>
        </p:txBody>
      </p:sp>
      <p:sp>
        <p:nvSpPr>
          <p:cNvPr id="270" name="Google Shape;270;p31"/>
          <p:cNvSpPr txBox="1"/>
          <p:nvPr/>
        </p:nvSpPr>
        <p:spPr>
          <a:xfrm>
            <a:off x="3978125" y="1274300"/>
            <a:ext cx="64992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937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-"/>
            </a:pPr>
            <a:r>
              <a:rPr b="1" lang="es-ES" sz="2600">
                <a:solidFill>
                  <a:schemeClr val="dk1"/>
                </a:solidFill>
              </a:rPr>
              <a:t>PLC server  UA expert Client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1" name="Google Shape;27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8100" y="1734625"/>
            <a:ext cx="7240200" cy="4693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6875" y="1495100"/>
            <a:ext cx="4521225" cy="4991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2"/>
          <p:cNvSpPr txBox="1"/>
          <p:nvPr>
            <p:ph idx="12" type="sldNum"/>
          </p:nvPr>
        </p:nvSpPr>
        <p:spPr>
          <a:xfrm>
            <a:off x="8736463" y="6165304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278" name="Google Shape;278;p32"/>
          <p:cNvSpPr txBox="1"/>
          <p:nvPr/>
        </p:nvSpPr>
        <p:spPr>
          <a:xfrm>
            <a:off x="1585338" y="756200"/>
            <a:ext cx="8264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es-ES" sz="36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10.- Comunicaciones seguras OPC-UA</a:t>
            </a:r>
            <a:endParaRPr/>
          </a:p>
        </p:txBody>
      </p:sp>
      <p:sp>
        <p:nvSpPr>
          <p:cNvPr id="279" name="Google Shape;279;p32"/>
          <p:cNvSpPr txBox="1"/>
          <p:nvPr/>
        </p:nvSpPr>
        <p:spPr>
          <a:xfrm>
            <a:off x="3978125" y="1274300"/>
            <a:ext cx="64992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937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-"/>
            </a:pPr>
            <a:r>
              <a:rPr b="1" lang="es-ES" sz="2600">
                <a:solidFill>
                  <a:schemeClr val="dk1"/>
                </a:solidFill>
              </a:rPr>
              <a:t>PLC server  UA expert Client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0" name="Google Shape;28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5038" y="1859300"/>
            <a:ext cx="8344714" cy="4693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3"/>
          <p:cNvSpPr txBox="1"/>
          <p:nvPr>
            <p:ph idx="12" type="sldNum"/>
          </p:nvPr>
        </p:nvSpPr>
        <p:spPr>
          <a:xfrm>
            <a:off x="8736463" y="6165304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286" name="Google Shape;286;p33"/>
          <p:cNvSpPr txBox="1"/>
          <p:nvPr/>
        </p:nvSpPr>
        <p:spPr>
          <a:xfrm>
            <a:off x="1585338" y="756200"/>
            <a:ext cx="8264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es-ES" sz="36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10.- Comunicaciones seguras OPC-UA</a:t>
            </a:r>
            <a:endParaRPr/>
          </a:p>
        </p:txBody>
      </p:sp>
      <p:sp>
        <p:nvSpPr>
          <p:cNvPr id="287" name="Google Shape;287;p33"/>
          <p:cNvSpPr txBox="1"/>
          <p:nvPr/>
        </p:nvSpPr>
        <p:spPr>
          <a:xfrm>
            <a:off x="3978125" y="1274300"/>
            <a:ext cx="64992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937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-"/>
            </a:pPr>
            <a:r>
              <a:rPr b="1" lang="es-ES" sz="2600">
                <a:solidFill>
                  <a:schemeClr val="dk1"/>
                </a:solidFill>
              </a:rPr>
              <a:t>PLC server  UA expert Client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8" name="Google Shape;28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2838" y="1836500"/>
            <a:ext cx="8344714" cy="4693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6074" y="1628125"/>
            <a:ext cx="817725" cy="817750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33"/>
          <p:cNvSpPr txBox="1"/>
          <p:nvPr/>
        </p:nvSpPr>
        <p:spPr>
          <a:xfrm>
            <a:off x="206200" y="2558350"/>
            <a:ext cx="1553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>
                <a:latin typeface="Calibri"/>
                <a:ea typeface="Calibri"/>
                <a:cs typeface="Calibri"/>
                <a:sym typeface="Calibri"/>
              </a:rPr>
              <a:t>Demo  - UA Expert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4"/>
          <p:cNvSpPr txBox="1"/>
          <p:nvPr>
            <p:ph idx="12" type="sldNum"/>
          </p:nvPr>
        </p:nvSpPr>
        <p:spPr>
          <a:xfrm>
            <a:off x="8736463" y="6165304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296" name="Google Shape;296;p34"/>
          <p:cNvSpPr txBox="1"/>
          <p:nvPr/>
        </p:nvSpPr>
        <p:spPr>
          <a:xfrm>
            <a:off x="1585338" y="756200"/>
            <a:ext cx="8264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es-ES" sz="36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10.- Comunicaciones seguras OPC-UA</a:t>
            </a:r>
            <a:endParaRPr/>
          </a:p>
        </p:txBody>
      </p:sp>
      <p:pic>
        <p:nvPicPr>
          <p:cNvPr id="297" name="Google Shape;29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5300" y="1797400"/>
            <a:ext cx="7172325" cy="396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80350" y="1859300"/>
            <a:ext cx="2596983" cy="4365405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34"/>
          <p:cNvSpPr txBox="1"/>
          <p:nvPr/>
        </p:nvSpPr>
        <p:spPr>
          <a:xfrm>
            <a:off x="3978125" y="1274300"/>
            <a:ext cx="64992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937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-"/>
            </a:pPr>
            <a:r>
              <a:rPr b="1" lang="es-ES" sz="2600">
                <a:solidFill>
                  <a:schemeClr val="dk1"/>
                </a:solidFill>
              </a:rPr>
              <a:t>PLC server  UA expert Client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0" name="Google Shape;300;p34"/>
          <p:cNvSpPr txBox="1"/>
          <p:nvPr/>
        </p:nvSpPr>
        <p:spPr>
          <a:xfrm>
            <a:off x="1376450" y="5959250"/>
            <a:ext cx="4168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Video. Conexión segura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5"/>
          <p:cNvSpPr txBox="1"/>
          <p:nvPr>
            <p:ph idx="12" type="sldNum"/>
          </p:nvPr>
        </p:nvSpPr>
        <p:spPr>
          <a:xfrm>
            <a:off x="8736463" y="6165304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306" name="Google Shape;306;p35"/>
          <p:cNvSpPr txBox="1"/>
          <p:nvPr/>
        </p:nvSpPr>
        <p:spPr>
          <a:xfrm>
            <a:off x="1585338" y="756200"/>
            <a:ext cx="8264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es-ES" sz="36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10.- Comunicaciones seguras OPC-UA</a:t>
            </a:r>
            <a:endParaRPr/>
          </a:p>
        </p:txBody>
      </p:sp>
      <p:pic>
        <p:nvPicPr>
          <p:cNvPr id="307" name="Google Shape;30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0000" y="2011700"/>
            <a:ext cx="10126396" cy="4001204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35"/>
          <p:cNvSpPr txBox="1"/>
          <p:nvPr/>
        </p:nvSpPr>
        <p:spPr>
          <a:xfrm>
            <a:off x="3978125" y="1274300"/>
            <a:ext cx="64992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937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-"/>
            </a:pPr>
            <a:r>
              <a:rPr b="1" lang="es-ES" sz="2600">
                <a:solidFill>
                  <a:schemeClr val="dk1"/>
                </a:solidFill>
              </a:rPr>
              <a:t>PLC server  UA expert Client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6"/>
          <p:cNvSpPr txBox="1"/>
          <p:nvPr>
            <p:ph idx="12" type="sldNum"/>
          </p:nvPr>
        </p:nvSpPr>
        <p:spPr>
          <a:xfrm>
            <a:off x="8736463" y="6165304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314" name="Google Shape;314;p36"/>
          <p:cNvSpPr txBox="1"/>
          <p:nvPr/>
        </p:nvSpPr>
        <p:spPr>
          <a:xfrm>
            <a:off x="1585338" y="756200"/>
            <a:ext cx="8264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es-ES" sz="36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10.- Comunicaciones seguras OPC-UA</a:t>
            </a:r>
            <a:endParaRPr/>
          </a:p>
        </p:txBody>
      </p:sp>
      <p:pic>
        <p:nvPicPr>
          <p:cNvPr id="315" name="Google Shape;31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18975" y="1742350"/>
            <a:ext cx="2758341" cy="4693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0091" y="1963150"/>
            <a:ext cx="5937419" cy="4001204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36"/>
          <p:cNvSpPr txBox="1"/>
          <p:nvPr/>
        </p:nvSpPr>
        <p:spPr>
          <a:xfrm>
            <a:off x="3978125" y="1274300"/>
            <a:ext cx="64992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937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-"/>
            </a:pPr>
            <a:r>
              <a:rPr b="1" lang="es-ES" sz="2600">
                <a:solidFill>
                  <a:schemeClr val="dk1"/>
                </a:solidFill>
              </a:rPr>
              <a:t>PLC server  UA expert Client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0"/>
          <p:cNvSpPr txBox="1"/>
          <p:nvPr>
            <p:ph idx="12" type="sldNum"/>
          </p:nvPr>
        </p:nvSpPr>
        <p:spPr>
          <a:xfrm>
            <a:off x="8736463" y="6165304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91" name="Google Shape;91;p10"/>
          <p:cNvSpPr txBox="1"/>
          <p:nvPr/>
        </p:nvSpPr>
        <p:spPr>
          <a:xfrm>
            <a:off x="1588250" y="1490500"/>
            <a:ext cx="9545700" cy="26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13995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66"/>
              </a:buClr>
              <a:buSzPts val="2500"/>
              <a:buFont typeface="Arial"/>
              <a:buChar char="•"/>
            </a:pPr>
            <a:r>
              <a:rPr b="0" i="0" lang="es-ES" sz="25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Originariamente no existían estándares para la comunicación entre dispositivos (fuentes de datos) y las interfaces que necesitan adquirir datos</a:t>
            </a:r>
            <a:endParaRPr b="0" i="0" sz="2500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174625" lvl="1" marL="74295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99CCCC"/>
              </a:buClr>
              <a:buSzPts val="1575"/>
              <a:buFont typeface="Courier New"/>
              <a:buChar char="o"/>
            </a:pPr>
            <a:r>
              <a:rPr b="0" i="0" lang="es-ES" sz="21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Las comunicaciones propietarias son (eran) la norma general</a:t>
            </a:r>
            <a:endParaRPr b="0" i="0" sz="2100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174625" lvl="1" marL="74295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99CCCC"/>
              </a:buClr>
              <a:buSzPts val="1575"/>
              <a:buFont typeface="Courier New"/>
              <a:buChar char="o"/>
            </a:pPr>
            <a:r>
              <a:rPr b="0" i="0" lang="es-ES" sz="21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Las diferencias en hardware acrecientan  el problema</a:t>
            </a:r>
            <a:endParaRPr b="0" i="0" sz="2100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3429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92" name="Google Shape;92;p10"/>
          <p:cNvPicPr preferRelativeResize="0"/>
          <p:nvPr/>
        </p:nvPicPr>
        <p:blipFill rotWithShape="1">
          <a:blip r:embed="rId3">
            <a:alphaModFix/>
          </a:blip>
          <a:srcRect b="39526" l="40417" r="28439" t="29965"/>
          <a:stretch/>
        </p:blipFill>
        <p:spPr>
          <a:xfrm>
            <a:off x="3510310" y="3746650"/>
            <a:ext cx="5169725" cy="2418649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0"/>
          <p:cNvSpPr txBox="1"/>
          <p:nvPr/>
        </p:nvSpPr>
        <p:spPr>
          <a:xfrm>
            <a:off x="1585338" y="756200"/>
            <a:ext cx="8264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es-ES" sz="36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10.- Comunicaciones seguras OPC-UA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7"/>
          <p:cNvSpPr txBox="1"/>
          <p:nvPr>
            <p:ph idx="12" type="sldNum"/>
          </p:nvPr>
        </p:nvSpPr>
        <p:spPr>
          <a:xfrm>
            <a:off x="8736463" y="6165304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323" name="Google Shape;323;p37"/>
          <p:cNvSpPr txBox="1"/>
          <p:nvPr/>
        </p:nvSpPr>
        <p:spPr>
          <a:xfrm>
            <a:off x="1585338" y="756200"/>
            <a:ext cx="8264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es-ES" sz="36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10.- Comunicaciones seguras OPC-UA</a:t>
            </a:r>
            <a:endParaRPr/>
          </a:p>
        </p:txBody>
      </p:sp>
      <p:pic>
        <p:nvPicPr>
          <p:cNvPr id="324" name="Google Shape;32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8163" y="1656063"/>
            <a:ext cx="9178476" cy="4348275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37"/>
          <p:cNvSpPr txBox="1"/>
          <p:nvPr/>
        </p:nvSpPr>
        <p:spPr>
          <a:xfrm>
            <a:off x="3978125" y="1274300"/>
            <a:ext cx="64992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937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-"/>
            </a:pPr>
            <a:r>
              <a:rPr b="1" lang="es-ES" sz="2600">
                <a:solidFill>
                  <a:schemeClr val="dk1"/>
                </a:solidFill>
              </a:rPr>
              <a:t>PLC server  UA expert Client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38"/>
          <p:cNvSpPr txBox="1"/>
          <p:nvPr>
            <p:ph idx="12" type="sldNum"/>
          </p:nvPr>
        </p:nvSpPr>
        <p:spPr>
          <a:xfrm>
            <a:off x="8736463" y="6165304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331" name="Google Shape;331;p38"/>
          <p:cNvSpPr txBox="1"/>
          <p:nvPr/>
        </p:nvSpPr>
        <p:spPr>
          <a:xfrm>
            <a:off x="1585338" y="756200"/>
            <a:ext cx="8264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es-ES" sz="36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10.- Comunicaciones seguras OPC-UA</a:t>
            </a:r>
            <a:endParaRPr/>
          </a:p>
        </p:txBody>
      </p:sp>
      <p:pic>
        <p:nvPicPr>
          <p:cNvPr id="332" name="Google Shape;33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850" y="1787600"/>
            <a:ext cx="8431666" cy="4742812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38"/>
          <p:cNvSpPr txBox="1"/>
          <p:nvPr/>
        </p:nvSpPr>
        <p:spPr>
          <a:xfrm>
            <a:off x="3978125" y="1274300"/>
            <a:ext cx="64992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937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-"/>
            </a:pPr>
            <a:r>
              <a:rPr b="1" lang="es-ES" sz="2600">
                <a:solidFill>
                  <a:schemeClr val="dk1"/>
                </a:solidFill>
              </a:rPr>
              <a:t>PLC server  UA expert Client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4" name="Google Shape;334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79450" y="1812050"/>
            <a:ext cx="2758341" cy="4693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9"/>
          <p:cNvSpPr txBox="1"/>
          <p:nvPr>
            <p:ph idx="12" type="sldNum"/>
          </p:nvPr>
        </p:nvSpPr>
        <p:spPr>
          <a:xfrm>
            <a:off x="8736463" y="6165304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340" name="Google Shape;340;p39"/>
          <p:cNvSpPr txBox="1"/>
          <p:nvPr/>
        </p:nvSpPr>
        <p:spPr>
          <a:xfrm>
            <a:off x="1585338" y="756200"/>
            <a:ext cx="8264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es-ES" sz="36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10.- Comunicaciones seguras OPC-UA</a:t>
            </a:r>
            <a:endParaRPr/>
          </a:p>
        </p:txBody>
      </p:sp>
      <p:pic>
        <p:nvPicPr>
          <p:cNvPr id="341" name="Google Shape;34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2750" y="1647500"/>
            <a:ext cx="8431666" cy="47428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05441" y="1859300"/>
            <a:ext cx="2485485" cy="4229578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39"/>
          <p:cNvSpPr txBox="1"/>
          <p:nvPr/>
        </p:nvSpPr>
        <p:spPr>
          <a:xfrm>
            <a:off x="3978125" y="1274300"/>
            <a:ext cx="64992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937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-"/>
            </a:pPr>
            <a:r>
              <a:rPr b="1" lang="es-ES" sz="2600">
                <a:solidFill>
                  <a:schemeClr val="dk1"/>
                </a:solidFill>
              </a:rPr>
              <a:t>PLC server  UA expert Client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40"/>
          <p:cNvSpPr txBox="1"/>
          <p:nvPr>
            <p:ph idx="12" type="sldNum"/>
          </p:nvPr>
        </p:nvSpPr>
        <p:spPr>
          <a:xfrm>
            <a:off x="8736463" y="6165304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349" name="Google Shape;349;p40"/>
          <p:cNvSpPr txBox="1"/>
          <p:nvPr/>
        </p:nvSpPr>
        <p:spPr>
          <a:xfrm>
            <a:off x="1585338" y="756200"/>
            <a:ext cx="8264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es-ES" sz="36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10.- Comunicaciones seguras OPC-UA</a:t>
            </a:r>
            <a:endParaRPr/>
          </a:p>
        </p:txBody>
      </p:sp>
      <p:pic>
        <p:nvPicPr>
          <p:cNvPr id="350" name="Google Shape;35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0425" y="1495100"/>
            <a:ext cx="2972360" cy="505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85185" y="2950050"/>
            <a:ext cx="8352814" cy="1910054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40"/>
          <p:cNvSpPr txBox="1"/>
          <p:nvPr/>
        </p:nvSpPr>
        <p:spPr>
          <a:xfrm>
            <a:off x="3978125" y="1274300"/>
            <a:ext cx="64992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937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-"/>
            </a:pPr>
            <a:r>
              <a:rPr b="1" lang="es-ES" sz="2600">
                <a:solidFill>
                  <a:schemeClr val="dk1"/>
                </a:solidFill>
              </a:rPr>
              <a:t>PLC server  UA expert Client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41"/>
          <p:cNvSpPr txBox="1"/>
          <p:nvPr>
            <p:ph idx="12" type="sldNum"/>
          </p:nvPr>
        </p:nvSpPr>
        <p:spPr>
          <a:xfrm>
            <a:off x="8736463" y="6165304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358" name="Google Shape;358;p41"/>
          <p:cNvSpPr txBox="1"/>
          <p:nvPr/>
        </p:nvSpPr>
        <p:spPr>
          <a:xfrm>
            <a:off x="1585338" y="756200"/>
            <a:ext cx="8264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es-ES" sz="36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10.- Comunicaciones seguras OPC-UA</a:t>
            </a:r>
            <a:endParaRPr/>
          </a:p>
        </p:txBody>
      </p:sp>
      <p:pic>
        <p:nvPicPr>
          <p:cNvPr id="359" name="Google Shape;35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02650" y="2390163"/>
            <a:ext cx="2719450" cy="2469450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41"/>
          <p:cNvSpPr txBox="1"/>
          <p:nvPr/>
        </p:nvSpPr>
        <p:spPr>
          <a:xfrm>
            <a:off x="1871800" y="5250150"/>
            <a:ext cx="36411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300">
                <a:latin typeface="Calibri"/>
                <a:ea typeface="Calibri"/>
                <a:cs typeface="Calibri"/>
                <a:sym typeface="Calibri"/>
              </a:rPr>
              <a:t>HMI TP900 Comfort CLIENT</a:t>
            </a:r>
            <a:endParaRPr b="1" sz="2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1" name="Google Shape;361;p41"/>
          <p:cNvSpPr txBox="1"/>
          <p:nvPr/>
        </p:nvSpPr>
        <p:spPr>
          <a:xfrm>
            <a:off x="7402650" y="5148900"/>
            <a:ext cx="30390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300">
                <a:latin typeface="Calibri"/>
                <a:ea typeface="Calibri"/>
                <a:cs typeface="Calibri"/>
                <a:sym typeface="Calibri"/>
              </a:rPr>
              <a:t>S7 1200    SERVER</a:t>
            </a:r>
            <a:endParaRPr b="1" sz="23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2" name="Google Shape;362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87088" y="1963663"/>
            <a:ext cx="4437775" cy="3182113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p41"/>
          <p:cNvSpPr txBox="1"/>
          <p:nvPr/>
        </p:nvSpPr>
        <p:spPr>
          <a:xfrm>
            <a:off x="3978125" y="1274300"/>
            <a:ext cx="64992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937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-"/>
            </a:pPr>
            <a:r>
              <a:rPr b="1" lang="es-ES" sz="2600">
                <a:solidFill>
                  <a:schemeClr val="dk1"/>
                </a:solidFill>
              </a:rPr>
              <a:t>PLC server  HMI TP900 Client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42"/>
          <p:cNvSpPr txBox="1"/>
          <p:nvPr>
            <p:ph idx="12" type="sldNum"/>
          </p:nvPr>
        </p:nvSpPr>
        <p:spPr>
          <a:xfrm>
            <a:off x="8736463" y="6165304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369" name="Google Shape;369;p42"/>
          <p:cNvSpPr txBox="1"/>
          <p:nvPr/>
        </p:nvSpPr>
        <p:spPr>
          <a:xfrm>
            <a:off x="1585338" y="756200"/>
            <a:ext cx="8264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es-ES" sz="36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10.- Comunicaciones seguras OPC-UA</a:t>
            </a:r>
            <a:endParaRPr/>
          </a:p>
        </p:txBody>
      </p:sp>
      <p:sp>
        <p:nvSpPr>
          <p:cNvPr id="370" name="Google Shape;370;p42"/>
          <p:cNvSpPr txBox="1"/>
          <p:nvPr/>
        </p:nvSpPr>
        <p:spPr>
          <a:xfrm>
            <a:off x="4590175" y="1357325"/>
            <a:ext cx="49719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937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-"/>
            </a:pPr>
            <a:r>
              <a:rPr b="1" lang="es-ES" sz="2600">
                <a:solidFill>
                  <a:schemeClr val="dk1"/>
                </a:solidFill>
              </a:rPr>
              <a:t>PLC server HMI client</a:t>
            </a:r>
            <a:endParaRPr/>
          </a:p>
        </p:txBody>
      </p:sp>
      <p:sp>
        <p:nvSpPr>
          <p:cNvPr id="371" name="Google Shape;371;p42"/>
          <p:cNvSpPr txBox="1"/>
          <p:nvPr/>
        </p:nvSpPr>
        <p:spPr>
          <a:xfrm>
            <a:off x="3503900" y="5265825"/>
            <a:ext cx="8076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3000">
                <a:latin typeface="Calibri"/>
                <a:ea typeface="Calibri"/>
                <a:cs typeface="Calibri"/>
                <a:sym typeface="Calibri"/>
              </a:rPr>
              <a:t>      PLC Server - </a:t>
            </a:r>
            <a:r>
              <a:rPr b="1" lang="es-ES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OPC UA</a:t>
            </a:r>
            <a:r>
              <a:rPr b="1" lang="es-ES" sz="3000">
                <a:latin typeface="Calibri"/>
                <a:ea typeface="Calibri"/>
                <a:cs typeface="Calibri"/>
                <a:sym typeface="Calibri"/>
              </a:rPr>
              <a:t>-</a:t>
            </a:r>
            <a:r>
              <a:rPr b="1" lang="es-ES" sz="3000">
                <a:latin typeface="Calibri"/>
                <a:ea typeface="Calibri"/>
                <a:cs typeface="Calibri"/>
                <a:sym typeface="Calibri"/>
              </a:rPr>
              <a:t>   HMI Client</a:t>
            </a:r>
            <a:endParaRPr b="1" sz="30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2" name="Google Shape;37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3988" y="2247125"/>
            <a:ext cx="8346835" cy="301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43"/>
          <p:cNvSpPr txBox="1"/>
          <p:nvPr>
            <p:ph idx="12" type="sldNum"/>
          </p:nvPr>
        </p:nvSpPr>
        <p:spPr>
          <a:xfrm>
            <a:off x="8736463" y="6165304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378" name="Google Shape;378;p43"/>
          <p:cNvSpPr txBox="1"/>
          <p:nvPr/>
        </p:nvSpPr>
        <p:spPr>
          <a:xfrm>
            <a:off x="1585338" y="756200"/>
            <a:ext cx="8264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es-ES" sz="36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10.- Comunicaciones seguras OPC-UA</a:t>
            </a:r>
            <a:endParaRPr/>
          </a:p>
        </p:txBody>
      </p:sp>
      <p:sp>
        <p:nvSpPr>
          <p:cNvPr id="379" name="Google Shape;379;p43"/>
          <p:cNvSpPr txBox="1"/>
          <p:nvPr/>
        </p:nvSpPr>
        <p:spPr>
          <a:xfrm>
            <a:off x="4590175" y="1357325"/>
            <a:ext cx="49719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937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-"/>
            </a:pPr>
            <a:r>
              <a:rPr b="1" lang="es-ES" sz="2600">
                <a:solidFill>
                  <a:schemeClr val="dk1"/>
                </a:solidFill>
              </a:rPr>
              <a:t>PLC server HMI client</a:t>
            </a:r>
            <a:endParaRPr/>
          </a:p>
        </p:txBody>
      </p:sp>
      <p:pic>
        <p:nvPicPr>
          <p:cNvPr id="380" name="Google Shape;38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5300" y="1919525"/>
            <a:ext cx="8197114" cy="4610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44"/>
          <p:cNvSpPr txBox="1"/>
          <p:nvPr>
            <p:ph idx="12" type="sldNum"/>
          </p:nvPr>
        </p:nvSpPr>
        <p:spPr>
          <a:xfrm>
            <a:off x="8736463" y="6165304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386" name="Google Shape;386;p44"/>
          <p:cNvSpPr txBox="1"/>
          <p:nvPr/>
        </p:nvSpPr>
        <p:spPr>
          <a:xfrm>
            <a:off x="1585338" y="756200"/>
            <a:ext cx="8264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es-ES" sz="36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10.- Comunicaciones seguras OPC-UA</a:t>
            </a:r>
            <a:endParaRPr/>
          </a:p>
        </p:txBody>
      </p:sp>
      <p:sp>
        <p:nvSpPr>
          <p:cNvPr id="387" name="Google Shape;387;p44"/>
          <p:cNvSpPr txBox="1"/>
          <p:nvPr/>
        </p:nvSpPr>
        <p:spPr>
          <a:xfrm>
            <a:off x="4590175" y="1357325"/>
            <a:ext cx="49719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937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-"/>
            </a:pPr>
            <a:r>
              <a:rPr b="1" lang="es-ES" sz="2600">
                <a:solidFill>
                  <a:schemeClr val="dk1"/>
                </a:solidFill>
              </a:rPr>
              <a:t>PLC server HMI client</a:t>
            </a:r>
            <a:endParaRPr/>
          </a:p>
        </p:txBody>
      </p:sp>
      <p:pic>
        <p:nvPicPr>
          <p:cNvPr id="388" name="Google Shape;38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12600" y="1843625"/>
            <a:ext cx="6545070" cy="4610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45"/>
          <p:cNvSpPr txBox="1"/>
          <p:nvPr>
            <p:ph idx="12" type="sldNum"/>
          </p:nvPr>
        </p:nvSpPr>
        <p:spPr>
          <a:xfrm>
            <a:off x="8736463" y="6165304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394" name="Google Shape;394;p45"/>
          <p:cNvSpPr txBox="1"/>
          <p:nvPr/>
        </p:nvSpPr>
        <p:spPr>
          <a:xfrm>
            <a:off x="1585338" y="756200"/>
            <a:ext cx="8264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es-ES" sz="36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10.- Comunicaciones seguras OPC-UA</a:t>
            </a:r>
            <a:endParaRPr/>
          </a:p>
        </p:txBody>
      </p:sp>
      <p:sp>
        <p:nvSpPr>
          <p:cNvPr id="395" name="Google Shape;395;p45"/>
          <p:cNvSpPr txBox="1"/>
          <p:nvPr/>
        </p:nvSpPr>
        <p:spPr>
          <a:xfrm>
            <a:off x="4590175" y="1357325"/>
            <a:ext cx="49719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937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-"/>
            </a:pPr>
            <a:r>
              <a:rPr b="1" lang="es-ES" sz="2600">
                <a:solidFill>
                  <a:schemeClr val="dk1"/>
                </a:solidFill>
              </a:rPr>
              <a:t>PLC server HMI client</a:t>
            </a:r>
            <a:endParaRPr/>
          </a:p>
        </p:txBody>
      </p:sp>
      <p:pic>
        <p:nvPicPr>
          <p:cNvPr id="396" name="Google Shape;396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2375" y="1827925"/>
            <a:ext cx="8197114" cy="4610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46"/>
          <p:cNvSpPr txBox="1"/>
          <p:nvPr>
            <p:ph idx="12" type="sldNum"/>
          </p:nvPr>
        </p:nvSpPr>
        <p:spPr>
          <a:xfrm>
            <a:off x="8736463" y="6165304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402" name="Google Shape;402;p46"/>
          <p:cNvSpPr txBox="1"/>
          <p:nvPr/>
        </p:nvSpPr>
        <p:spPr>
          <a:xfrm>
            <a:off x="1585338" y="756200"/>
            <a:ext cx="8264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es-ES" sz="36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10.- Comunicaciones seguras OPC-UA</a:t>
            </a:r>
            <a:endParaRPr/>
          </a:p>
        </p:txBody>
      </p:sp>
      <p:sp>
        <p:nvSpPr>
          <p:cNvPr id="403" name="Google Shape;403;p46"/>
          <p:cNvSpPr txBox="1"/>
          <p:nvPr/>
        </p:nvSpPr>
        <p:spPr>
          <a:xfrm>
            <a:off x="4590175" y="1357325"/>
            <a:ext cx="49719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937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-"/>
            </a:pPr>
            <a:r>
              <a:rPr b="1" lang="es-ES" sz="2600">
                <a:solidFill>
                  <a:schemeClr val="dk1"/>
                </a:solidFill>
              </a:rPr>
              <a:t>PLC server HMI client</a:t>
            </a:r>
            <a:endParaRPr/>
          </a:p>
        </p:txBody>
      </p:sp>
      <p:pic>
        <p:nvPicPr>
          <p:cNvPr id="404" name="Google Shape;404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1150" y="1942325"/>
            <a:ext cx="8197114" cy="4610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1"/>
          <p:cNvSpPr txBox="1"/>
          <p:nvPr>
            <p:ph idx="12" type="sldNum"/>
          </p:nvPr>
        </p:nvSpPr>
        <p:spPr>
          <a:xfrm>
            <a:off x="8736463" y="6165304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99" name="Google Shape;99;p11"/>
          <p:cNvSpPr txBox="1"/>
          <p:nvPr/>
        </p:nvSpPr>
        <p:spPr>
          <a:xfrm>
            <a:off x="1555675" y="1482375"/>
            <a:ext cx="9545700" cy="25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rgbClr val="006666"/>
              </a:buClr>
              <a:buSzPts val="2500"/>
              <a:buChar char="•"/>
            </a:pPr>
            <a:r>
              <a:rPr lang="es-ES" sz="25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Se trabaja con el concepto Cliente/Servidor</a:t>
            </a:r>
            <a:endParaRPr sz="25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213995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66"/>
              </a:buClr>
              <a:buSzPts val="2500"/>
              <a:buFont typeface="Arial"/>
              <a:buChar char="•"/>
            </a:pPr>
            <a:r>
              <a:rPr lang="es-ES" sz="25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E</a:t>
            </a:r>
            <a:r>
              <a:rPr b="0" i="0" lang="es-ES" sz="25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standariza la conexión entre los clientes y un servidor</a:t>
            </a:r>
            <a:endParaRPr b="0" i="0" sz="2500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174625" lvl="1" marL="74295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99CCCC"/>
              </a:buClr>
              <a:buSzPts val="1575"/>
              <a:buFont typeface="Courier New"/>
              <a:buChar char="o"/>
            </a:pPr>
            <a:r>
              <a:rPr b="0" i="0" lang="es-ES" sz="21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El servidor hace de puente entre los dispositivos y los clientes</a:t>
            </a:r>
            <a:endParaRPr b="0" i="0" sz="2100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174625" lvl="1" marL="74295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99CCCC"/>
              </a:buClr>
              <a:buSzPts val="1575"/>
              <a:buFont typeface="Courier New"/>
              <a:buChar char="o"/>
            </a:pPr>
            <a:r>
              <a:rPr b="0" i="0" lang="es-ES" sz="21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El servidor es capaz de mantener la conexión con un solo dispositivo para no sobrecargarlo</a:t>
            </a:r>
            <a:endParaRPr b="0" i="0" sz="2100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213995" lvl="0" marL="3429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6666"/>
              </a:buClr>
              <a:buSzPts val="2500"/>
              <a:buFont typeface="Arial"/>
              <a:buChar char="•"/>
            </a:pPr>
            <a:r>
              <a:rPr b="0" i="0" lang="es-ES" sz="25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Se optimiza la arquitectura cliente/servidor</a:t>
            </a:r>
            <a:endParaRPr b="0" i="0" sz="2500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00" name="Google Shape;100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48850" y="3971475"/>
            <a:ext cx="4501451" cy="2505525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1"/>
          <p:cNvSpPr txBox="1"/>
          <p:nvPr/>
        </p:nvSpPr>
        <p:spPr>
          <a:xfrm>
            <a:off x="1585338" y="756200"/>
            <a:ext cx="8264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es-ES" sz="36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10.- Comunicaciones seguras OPC-UA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47"/>
          <p:cNvSpPr txBox="1"/>
          <p:nvPr>
            <p:ph idx="12" type="sldNum"/>
          </p:nvPr>
        </p:nvSpPr>
        <p:spPr>
          <a:xfrm>
            <a:off x="8736463" y="6165304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410" name="Google Shape;410;p47"/>
          <p:cNvSpPr txBox="1"/>
          <p:nvPr/>
        </p:nvSpPr>
        <p:spPr>
          <a:xfrm>
            <a:off x="1585338" y="756200"/>
            <a:ext cx="8264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es-ES" sz="36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10.- Comunicaciones seguras OPC-UA</a:t>
            </a:r>
            <a:endParaRPr/>
          </a:p>
        </p:txBody>
      </p:sp>
      <p:sp>
        <p:nvSpPr>
          <p:cNvPr id="411" name="Google Shape;411;p47"/>
          <p:cNvSpPr txBox="1"/>
          <p:nvPr/>
        </p:nvSpPr>
        <p:spPr>
          <a:xfrm>
            <a:off x="4590175" y="1357325"/>
            <a:ext cx="49719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937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-"/>
            </a:pPr>
            <a:r>
              <a:rPr b="1" lang="es-ES" sz="2600">
                <a:solidFill>
                  <a:schemeClr val="dk1"/>
                </a:solidFill>
              </a:rPr>
              <a:t>PLC server HMI client</a:t>
            </a:r>
            <a:endParaRPr/>
          </a:p>
        </p:txBody>
      </p:sp>
      <p:pic>
        <p:nvPicPr>
          <p:cNvPr id="412" name="Google Shape;412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3525" y="2031950"/>
            <a:ext cx="4437775" cy="3182113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87850" y="1924025"/>
            <a:ext cx="6777528" cy="38123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48"/>
          <p:cNvSpPr txBox="1"/>
          <p:nvPr>
            <p:ph idx="12" type="sldNum"/>
          </p:nvPr>
        </p:nvSpPr>
        <p:spPr>
          <a:xfrm>
            <a:off x="8736463" y="6165304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419" name="Google Shape;419;p48"/>
          <p:cNvSpPr txBox="1"/>
          <p:nvPr/>
        </p:nvSpPr>
        <p:spPr>
          <a:xfrm>
            <a:off x="1585338" y="756200"/>
            <a:ext cx="8264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es-ES" sz="36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10.- Comunicaciones seguras OPC-UA</a:t>
            </a:r>
            <a:endParaRPr/>
          </a:p>
        </p:txBody>
      </p:sp>
      <p:sp>
        <p:nvSpPr>
          <p:cNvPr id="420" name="Google Shape;420;p48"/>
          <p:cNvSpPr txBox="1"/>
          <p:nvPr/>
        </p:nvSpPr>
        <p:spPr>
          <a:xfrm>
            <a:off x="4590175" y="1357325"/>
            <a:ext cx="49719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937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-"/>
            </a:pPr>
            <a:r>
              <a:rPr b="1" lang="es-ES" sz="2600">
                <a:solidFill>
                  <a:schemeClr val="dk1"/>
                </a:solidFill>
              </a:rPr>
              <a:t>PLC server HMI client</a:t>
            </a:r>
            <a:endParaRPr/>
          </a:p>
        </p:txBody>
      </p:sp>
      <p:pic>
        <p:nvPicPr>
          <p:cNvPr id="421" name="Google Shape;421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6638" y="1919525"/>
            <a:ext cx="8197114" cy="4610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49"/>
          <p:cNvSpPr txBox="1"/>
          <p:nvPr>
            <p:ph idx="12" type="sldNum"/>
          </p:nvPr>
        </p:nvSpPr>
        <p:spPr>
          <a:xfrm>
            <a:off x="8736463" y="6165304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427" name="Google Shape;427;p49"/>
          <p:cNvSpPr txBox="1"/>
          <p:nvPr/>
        </p:nvSpPr>
        <p:spPr>
          <a:xfrm>
            <a:off x="1585338" y="756200"/>
            <a:ext cx="8264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es-ES" sz="36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10.- Comunicaciones seguras OPC-UA</a:t>
            </a:r>
            <a:endParaRPr/>
          </a:p>
        </p:txBody>
      </p:sp>
      <p:sp>
        <p:nvSpPr>
          <p:cNvPr id="428" name="Google Shape;428;p49"/>
          <p:cNvSpPr txBox="1"/>
          <p:nvPr/>
        </p:nvSpPr>
        <p:spPr>
          <a:xfrm>
            <a:off x="4590175" y="1357325"/>
            <a:ext cx="49719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937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-"/>
            </a:pPr>
            <a:r>
              <a:rPr b="1" lang="es-ES" sz="2600">
                <a:solidFill>
                  <a:schemeClr val="dk1"/>
                </a:solidFill>
              </a:rPr>
              <a:t>PLC server HMI client</a:t>
            </a:r>
            <a:endParaRPr/>
          </a:p>
        </p:txBody>
      </p:sp>
      <p:pic>
        <p:nvPicPr>
          <p:cNvPr id="429" name="Google Shape;429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375" y="2162025"/>
            <a:ext cx="4613100" cy="330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11725" y="2079025"/>
            <a:ext cx="6451450" cy="36289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50"/>
          <p:cNvSpPr txBox="1"/>
          <p:nvPr>
            <p:ph idx="12" type="sldNum"/>
          </p:nvPr>
        </p:nvSpPr>
        <p:spPr>
          <a:xfrm>
            <a:off x="8736463" y="6165304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436" name="Google Shape;436;p50"/>
          <p:cNvSpPr txBox="1"/>
          <p:nvPr/>
        </p:nvSpPr>
        <p:spPr>
          <a:xfrm>
            <a:off x="1585338" y="756200"/>
            <a:ext cx="8264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es-ES" sz="36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10.- Comunicaciones seguras OPC-UA</a:t>
            </a:r>
            <a:endParaRPr/>
          </a:p>
        </p:txBody>
      </p:sp>
      <p:sp>
        <p:nvSpPr>
          <p:cNvPr id="437" name="Google Shape;437;p50"/>
          <p:cNvSpPr txBox="1"/>
          <p:nvPr/>
        </p:nvSpPr>
        <p:spPr>
          <a:xfrm>
            <a:off x="4590175" y="1357325"/>
            <a:ext cx="49719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937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-"/>
            </a:pPr>
            <a:r>
              <a:rPr b="1" lang="es-ES" sz="2600">
                <a:solidFill>
                  <a:schemeClr val="dk1"/>
                </a:solidFill>
              </a:rPr>
              <a:t>PLC server HMI client</a:t>
            </a:r>
            <a:endParaRPr/>
          </a:p>
        </p:txBody>
      </p:sp>
      <p:pic>
        <p:nvPicPr>
          <p:cNvPr id="438" name="Google Shape;438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0575" y="2079025"/>
            <a:ext cx="950595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9463" y="2993413"/>
            <a:ext cx="2388185" cy="346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Google Shape;440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46610" y="2946325"/>
            <a:ext cx="2698682" cy="355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" name="Google Shape;441;p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61888" y="4321388"/>
            <a:ext cx="752475" cy="809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Google Shape;442;p5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03525" y="3960025"/>
            <a:ext cx="2137051" cy="15323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3" name="Google Shape;443;p5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735675" y="3755923"/>
            <a:ext cx="2137050" cy="19405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51"/>
          <p:cNvSpPr txBox="1"/>
          <p:nvPr>
            <p:ph idx="12" type="sldNum"/>
          </p:nvPr>
        </p:nvSpPr>
        <p:spPr>
          <a:xfrm>
            <a:off x="8736463" y="6165304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449" name="Google Shape;449;p51"/>
          <p:cNvSpPr txBox="1"/>
          <p:nvPr/>
        </p:nvSpPr>
        <p:spPr>
          <a:xfrm>
            <a:off x="1585338" y="756200"/>
            <a:ext cx="8264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es-ES" sz="36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10.- Comunicaciones seguras OPC-UA</a:t>
            </a:r>
            <a:endParaRPr/>
          </a:p>
        </p:txBody>
      </p:sp>
      <p:pic>
        <p:nvPicPr>
          <p:cNvPr id="450" name="Google Shape;450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02650" y="2390163"/>
            <a:ext cx="2719450" cy="2469450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51"/>
          <p:cNvSpPr txBox="1"/>
          <p:nvPr/>
        </p:nvSpPr>
        <p:spPr>
          <a:xfrm>
            <a:off x="2138575" y="5250150"/>
            <a:ext cx="2558100" cy="11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600">
                <a:solidFill>
                  <a:schemeClr val="dk1"/>
                </a:solidFill>
              </a:rPr>
              <a:t>WinCC client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2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2" name="Google Shape;452;p51"/>
          <p:cNvSpPr txBox="1"/>
          <p:nvPr/>
        </p:nvSpPr>
        <p:spPr>
          <a:xfrm>
            <a:off x="7402650" y="5148900"/>
            <a:ext cx="30390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300">
                <a:latin typeface="Calibri"/>
                <a:ea typeface="Calibri"/>
                <a:cs typeface="Calibri"/>
                <a:sym typeface="Calibri"/>
              </a:rPr>
              <a:t>S7 1200    SERVER</a:t>
            </a:r>
            <a:endParaRPr b="1" sz="23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53" name="Google Shape;453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0938" y="2164100"/>
            <a:ext cx="5493364" cy="3086050"/>
          </a:xfrm>
          <a:prstGeom prst="rect">
            <a:avLst/>
          </a:prstGeom>
          <a:noFill/>
          <a:ln>
            <a:noFill/>
          </a:ln>
        </p:spPr>
      </p:pic>
      <p:sp>
        <p:nvSpPr>
          <p:cNvPr id="454" name="Google Shape;454;p51"/>
          <p:cNvSpPr txBox="1"/>
          <p:nvPr/>
        </p:nvSpPr>
        <p:spPr>
          <a:xfrm>
            <a:off x="4590175" y="1357325"/>
            <a:ext cx="61641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937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-"/>
            </a:pPr>
            <a:r>
              <a:rPr b="1" lang="es-ES" sz="2600">
                <a:solidFill>
                  <a:schemeClr val="dk1"/>
                </a:solidFill>
              </a:rPr>
              <a:t>PLC server WinCC</a:t>
            </a:r>
            <a:r>
              <a:rPr b="1" lang="es-ES" sz="2600">
                <a:solidFill>
                  <a:schemeClr val="dk1"/>
                </a:solidFill>
              </a:rPr>
              <a:t> client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52"/>
          <p:cNvSpPr txBox="1"/>
          <p:nvPr>
            <p:ph idx="12" type="sldNum"/>
          </p:nvPr>
        </p:nvSpPr>
        <p:spPr>
          <a:xfrm>
            <a:off x="8736463" y="6165304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460" name="Google Shape;460;p52"/>
          <p:cNvSpPr txBox="1"/>
          <p:nvPr/>
        </p:nvSpPr>
        <p:spPr>
          <a:xfrm>
            <a:off x="1585338" y="756200"/>
            <a:ext cx="8264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es-ES" sz="36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10.- Comunicaciones seguras OPC-UA</a:t>
            </a:r>
            <a:endParaRPr/>
          </a:p>
        </p:txBody>
      </p:sp>
      <p:sp>
        <p:nvSpPr>
          <p:cNvPr id="461" name="Google Shape;461;p52"/>
          <p:cNvSpPr txBox="1"/>
          <p:nvPr/>
        </p:nvSpPr>
        <p:spPr>
          <a:xfrm>
            <a:off x="4590175" y="1357325"/>
            <a:ext cx="61641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937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-"/>
            </a:pPr>
            <a:r>
              <a:rPr b="1" lang="es-ES" sz="2600">
                <a:solidFill>
                  <a:schemeClr val="dk1"/>
                </a:solidFill>
              </a:rPr>
              <a:t>PLC server WinCC client</a:t>
            </a:r>
            <a:endParaRPr/>
          </a:p>
        </p:txBody>
      </p:sp>
      <p:pic>
        <p:nvPicPr>
          <p:cNvPr id="462" name="Google Shape;462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4575" y="2858650"/>
            <a:ext cx="10001250" cy="194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53"/>
          <p:cNvSpPr txBox="1"/>
          <p:nvPr>
            <p:ph idx="12" type="sldNum"/>
          </p:nvPr>
        </p:nvSpPr>
        <p:spPr>
          <a:xfrm>
            <a:off x="8736463" y="6165304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468" name="Google Shape;468;p53"/>
          <p:cNvSpPr txBox="1"/>
          <p:nvPr/>
        </p:nvSpPr>
        <p:spPr>
          <a:xfrm>
            <a:off x="1585338" y="756200"/>
            <a:ext cx="8264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es-ES" sz="36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10.- Comunicaciones seguras OPC-UA</a:t>
            </a:r>
            <a:endParaRPr/>
          </a:p>
        </p:txBody>
      </p:sp>
      <p:sp>
        <p:nvSpPr>
          <p:cNvPr id="469" name="Google Shape;469;p53"/>
          <p:cNvSpPr txBox="1"/>
          <p:nvPr/>
        </p:nvSpPr>
        <p:spPr>
          <a:xfrm>
            <a:off x="4590175" y="1357325"/>
            <a:ext cx="61641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937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-"/>
            </a:pPr>
            <a:r>
              <a:rPr b="1" lang="es-ES" sz="2600">
                <a:solidFill>
                  <a:schemeClr val="dk1"/>
                </a:solidFill>
              </a:rPr>
              <a:t>PLC server WinCC client</a:t>
            </a:r>
            <a:endParaRPr/>
          </a:p>
        </p:txBody>
      </p:sp>
      <p:pic>
        <p:nvPicPr>
          <p:cNvPr id="470" name="Google Shape;470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275" y="1630125"/>
            <a:ext cx="3404787" cy="2712791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" name="Google Shape;471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90237" y="2094725"/>
            <a:ext cx="6965654" cy="3918181"/>
          </a:xfrm>
          <a:prstGeom prst="rect">
            <a:avLst/>
          </a:prstGeom>
          <a:noFill/>
          <a:ln>
            <a:noFill/>
          </a:ln>
        </p:spPr>
      </p:pic>
      <p:pic>
        <p:nvPicPr>
          <p:cNvPr id="472" name="Google Shape;472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7025" y="4477954"/>
            <a:ext cx="3483264" cy="19593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54"/>
          <p:cNvSpPr txBox="1"/>
          <p:nvPr>
            <p:ph idx="12" type="sldNum"/>
          </p:nvPr>
        </p:nvSpPr>
        <p:spPr>
          <a:xfrm>
            <a:off x="8736463" y="6165304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478" name="Google Shape;478;p54"/>
          <p:cNvSpPr txBox="1"/>
          <p:nvPr/>
        </p:nvSpPr>
        <p:spPr>
          <a:xfrm>
            <a:off x="1585338" y="756200"/>
            <a:ext cx="8264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es-ES" sz="36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10.- Comunicaciones seguras OPC-UA</a:t>
            </a:r>
            <a:endParaRPr/>
          </a:p>
        </p:txBody>
      </p:sp>
      <p:pic>
        <p:nvPicPr>
          <p:cNvPr id="479" name="Google Shape;479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1300" y="2027400"/>
            <a:ext cx="2844300" cy="3194972"/>
          </a:xfrm>
          <a:prstGeom prst="rect">
            <a:avLst/>
          </a:prstGeom>
          <a:noFill/>
          <a:ln>
            <a:noFill/>
          </a:ln>
        </p:spPr>
      </p:pic>
      <p:sp>
        <p:nvSpPr>
          <p:cNvPr id="480" name="Google Shape;480;p54"/>
          <p:cNvSpPr txBox="1"/>
          <p:nvPr/>
        </p:nvSpPr>
        <p:spPr>
          <a:xfrm>
            <a:off x="2051300" y="5222375"/>
            <a:ext cx="32955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300">
                <a:latin typeface="Calibri"/>
                <a:ea typeface="Calibri"/>
                <a:cs typeface="Calibri"/>
                <a:sym typeface="Calibri"/>
              </a:rPr>
              <a:t>S7 1500    CLIENT </a:t>
            </a:r>
            <a:endParaRPr b="1" sz="2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1" name="Google Shape;481;p54"/>
          <p:cNvSpPr txBox="1"/>
          <p:nvPr/>
        </p:nvSpPr>
        <p:spPr>
          <a:xfrm>
            <a:off x="7402650" y="5148900"/>
            <a:ext cx="30390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300">
                <a:latin typeface="Calibri"/>
                <a:ea typeface="Calibri"/>
                <a:cs typeface="Calibri"/>
                <a:sym typeface="Calibri"/>
              </a:rPr>
              <a:t>S7 1200    SERVER</a:t>
            </a:r>
            <a:endParaRPr b="1" sz="2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2" name="Google Shape;482;p54"/>
          <p:cNvSpPr txBox="1"/>
          <p:nvPr/>
        </p:nvSpPr>
        <p:spPr>
          <a:xfrm>
            <a:off x="4590175" y="1357325"/>
            <a:ext cx="49719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937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-"/>
            </a:pPr>
            <a:r>
              <a:rPr b="1" lang="es-ES" sz="2600">
                <a:solidFill>
                  <a:schemeClr val="dk1"/>
                </a:solidFill>
              </a:rPr>
              <a:t>PLC server PLC client</a:t>
            </a:r>
            <a:endParaRPr/>
          </a:p>
        </p:txBody>
      </p:sp>
      <p:pic>
        <p:nvPicPr>
          <p:cNvPr id="483" name="Google Shape;483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02650" y="2390163"/>
            <a:ext cx="2719450" cy="246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55"/>
          <p:cNvSpPr txBox="1"/>
          <p:nvPr>
            <p:ph idx="12" type="sldNum"/>
          </p:nvPr>
        </p:nvSpPr>
        <p:spPr>
          <a:xfrm>
            <a:off x="8736463" y="6165304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489" name="Google Shape;489;p55"/>
          <p:cNvSpPr txBox="1"/>
          <p:nvPr/>
        </p:nvSpPr>
        <p:spPr>
          <a:xfrm>
            <a:off x="1585338" y="756200"/>
            <a:ext cx="8264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es-ES" sz="36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10.- Comunicaciones seguras OPC-UA</a:t>
            </a:r>
            <a:endParaRPr/>
          </a:p>
        </p:txBody>
      </p:sp>
      <p:pic>
        <p:nvPicPr>
          <p:cNvPr id="490" name="Google Shape;490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1300" y="2027400"/>
            <a:ext cx="2844300" cy="3194972"/>
          </a:xfrm>
          <a:prstGeom prst="rect">
            <a:avLst/>
          </a:prstGeom>
          <a:noFill/>
          <a:ln>
            <a:noFill/>
          </a:ln>
        </p:spPr>
      </p:pic>
      <p:sp>
        <p:nvSpPr>
          <p:cNvPr id="491" name="Google Shape;491;p55"/>
          <p:cNvSpPr txBox="1"/>
          <p:nvPr/>
        </p:nvSpPr>
        <p:spPr>
          <a:xfrm>
            <a:off x="2051300" y="5222375"/>
            <a:ext cx="32955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300">
                <a:latin typeface="Calibri"/>
                <a:ea typeface="Calibri"/>
                <a:cs typeface="Calibri"/>
                <a:sym typeface="Calibri"/>
              </a:rPr>
              <a:t>S7 1500    CLIENT</a:t>
            </a:r>
            <a:endParaRPr b="1" sz="2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2" name="Google Shape;492;p55"/>
          <p:cNvSpPr txBox="1"/>
          <p:nvPr/>
        </p:nvSpPr>
        <p:spPr>
          <a:xfrm>
            <a:off x="7402650" y="5148900"/>
            <a:ext cx="30390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300">
                <a:latin typeface="Calibri"/>
                <a:ea typeface="Calibri"/>
                <a:cs typeface="Calibri"/>
                <a:sym typeface="Calibri"/>
              </a:rPr>
              <a:t>S7 1200    SERVER</a:t>
            </a:r>
            <a:endParaRPr b="1" sz="2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3" name="Google Shape;493;p55"/>
          <p:cNvSpPr txBox="1"/>
          <p:nvPr/>
        </p:nvSpPr>
        <p:spPr>
          <a:xfrm>
            <a:off x="4590175" y="1357325"/>
            <a:ext cx="49719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937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-"/>
            </a:pPr>
            <a:r>
              <a:rPr b="1" lang="es-ES" sz="2600">
                <a:solidFill>
                  <a:schemeClr val="dk1"/>
                </a:solidFill>
              </a:rPr>
              <a:t>PLC server PLC client</a:t>
            </a:r>
            <a:endParaRPr/>
          </a:p>
        </p:txBody>
      </p:sp>
      <p:sp>
        <p:nvSpPr>
          <p:cNvPr id="494" name="Google Shape;494;p55"/>
          <p:cNvSpPr/>
          <p:nvPr/>
        </p:nvSpPr>
        <p:spPr>
          <a:xfrm>
            <a:off x="5214475" y="3319850"/>
            <a:ext cx="1396800" cy="7389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55"/>
          <p:cNvSpPr txBox="1"/>
          <p:nvPr/>
        </p:nvSpPr>
        <p:spPr>
          <a:xfrm>
            <a:off x="5308625" y="2519500"/>
            <a:ext cx="1302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200">
                <a:latin typeface="Calibri"/>
                <a:ea typeface="Calibri"/>
                <a:cs typeface="Calibri"/>
                <a:sym typeface="Calibri"/>
              </a:rPr>
              <a:t>OPC UA</a:t>
            </a:r>
            <a:endParaRPr b="1" sz="22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96" name="Google Shape;496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02650" y="2390163"/>
            <a:ext cx="2719450" cy="246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56"/>
          <p:cNvSpPr txBox="1"/>
          <p:nvPr>
            <p:ph idx="12" type="sldNum"/>
          </p:nvPr>
        </p:nvSpPr>
        <p:spPr>
          <a:xfrm>
            <a:off x="8736463" y="6165304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502" name="Google Shape;502;p56"/>
          <p:cNvSpPr txBox="1"/>
          <p:nvPr/>
        </p:nvSpPr>
        <p:spPr>
          <a:xfrm>
            <a:off x="1585338" y="756200"/>
            <a:ext cx="8264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es-ES" sz="36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10.- Comunicaciones seguras OPC-UA</a:t>
            </a:r>
            <a:endParaRPr/>
          </a:p>
        </p:txBody>
      </p:sp>
      <p:sp>
        <p:nvSpPr>
          <p:cNvPr id="503" name="Google Shape;503;p56"/>
          <p:cNvSpPr txBox="1"/>
          <p:nvPr/>
        </p:nvSpPr>
        <p:spPr>
          <a:xfrm>
            <a:off x="4590175" y="1357325"/>
            <a:ext cx="49719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937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-"/>
            </a:pPr>
            <a:r>
              <a:rPr b="1" lang="es-ES" sz="2600">
                <a:solidFill>
                  <a:schemeClr val="dk1"/>
                </a:solidFill>
              </a:rPr>
              <a:t>PLC server PLC client</a:t>
            </a:r>
            <a:endParaRPr/>
          </a:p>
        </p:txBody>
      </p:sp>
      <p:pic>
        <p:nvPicPr>
          <p:cNvPr id="504" name="Google Shape;504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8675" y="1812250"/>
            <a:ext cx="8197114" cy="4610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2"/>
          <p:cNvSpPr txBox="1"/>
          <p:nvPr>
            <p:ph idx="12" type="sldNum"/>
          </p:nvPr>
        </p:nvSpPr>
        <p:spPr>
          <a:xfrm>
            <a:off x="8736463" y="6165304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107" name="Google Shape;107;p12"/>
          <p:cNvSpPr txBox="1"/>
          <p:nvPr/>
        </p:nvSpPr>
        <p:spPr>
          <a:xfrm>
            <a:off x="2410900" y="1531950"/>
            <a:ext cx="7566600" cy="32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13995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66"/>
              </a:buClr>
              <a:buSzPts val="2500"/>
              <a:buFont typeface="Arial"/>
              <a:buChar char="•"/>
            </a:pPr>
            <a:r>
              <a:rPr b="0" i="0" lang="es-ES" sz="25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OPC UA (Unified Arquitecture)</a:t>
            </a:r>
            <a:endParaRPr b="0" i="0" sz="2500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213995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66"/>
              </a:buClr>
              <a:buSzPts val="2500"/>
              <a:buFont typeface="Arial"/>
              <a:buChar char="•"/>
            </a:pPr>
            <a:r>
              <a:rPr b="0" i="0" lang="es-ES" sz="21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Seguridad nativa</a:t>
            </a:r>
            <a:endParaRPr b="0" i="0" sz="2100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74612" lvl="1" marL="74295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75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74612" lvl="1" marL="74295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75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74612" lvl="1" marL="74295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75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74612" lvl="1" marL="74295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75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74612" lvl="1" marL="74295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75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174625" lvl="1" marL="74295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99CCCC"/>
              </a:buClr>
              <a:buSzPts val="1575"/>
              <a:buFont typeface="Courier New"/>
              <a:buChar char="o"/>
            </a:pPr>
            <a:r>
              <a:rPr b="0" i="0" lang="es-ES" sz="21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Fácilmente integrable con Internet y cortafuegos</a:t>
            </a:r>
            <a:endParaRPr b="0" i="0" sz="2100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descr="OPC UA Connectivity with InduSoft and the OPC Foundation" id="108" name="Google Shape;108;p12"/>
          <p:cNvPicPr preferRelativeResize="0"/>
          <p:nvPr/>
        </p:nvPicPr>
        <p:blipFill rotWithShape="1">
          <a:blip r:embed="rId3">
            <a:alphaModFix/>
          </a:blip>
          <a:srcRect b="14214" l="53559" r="1409" t="68423"/>
          <a:stretch/>
        </p:blipFill>
        <p:spPr>
          <a:xfrm>
            <a:off x="3722234" y="2595228"/>
            <a:ext cx="3980078" cy="115212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OPC UA Connectivity with InduSoft and the OPC Foundation" id="109" name="Google Shape;109;p12"/>
          <p:cNvPicPr preferRelativeResize="0"/>
          <p:nvPr/>
        </p:nvPicPr>
        <p:blipFill rotWithShape="1">
          <a:blip r:embed="rId3">
            <a:alphaModFix/>
          </a:blip>
          <a:srcRect b="15793" l="233" r="50000" t="68422"/>
          <a:stretch/>
        </p:blipFill>
        <p:spPr>
          <a:xfrm>
            <a:off x="3439481" y="4969197"/>
            <a:ext cx="4399037" cy="1047389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2"/>
          <p:cNvSpPr txBox="1"/>
          <p:nvPr/>
        </p:nvSpPr>
        <p:spPr>
          <a:xfrm>
            <a:off x="1585338" y="756200"/>
            <a:ext cx="8264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es-ES" sz="36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10.- Comunicaciones seguras OPC-UA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57"/>
          <p:cNvSpPr txBox="1"/>
          <p:nvPr>
            <p:ph idx="12" type="sldNum"/>
          </p:nvPr>
        </p:nvSpPr>
        <p:spPr>
          <a:xfrm>
            <a:off x="8736463" y="6165304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510" name="Google Shape;510;p57"/>
          <p:cNvSpPr txBox="1"/>
          <p:nvPr/>
        </p:nvSpPr>
        <p:spPr>
          <a:xfrm>
            <a:off x="1585338" y="756200"/>
            <a:ext cx="8264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es-ES" sz="36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10.- Comunicaciones seguras OPC-UA</a:t>
            </a:r>
            <a:endParaRPr/>
          </a:p>
        </p:txBody>
      </p:sp>
      <p:sp>
        <p:nvSpPr>
          <p:cNvPr id="511" name="Google Shape;511;p57"/>
          <p:cNvSpPr txBox="1"/>
          <p:nvPr/>
        </p:nvSpPr>
        <p:spPr>
          <a:xfrm>
            <a:off x="4590175" y="1357325"/>
            <a:ext cx="49719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937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-"/>
            </a:pPr>
            <a:r>
              <a:rPr b="1" lang="es-ES" sz="2600">
                <a:solidFill>
                  <a:schemeClr val="dk1"/>
                </a:solidFill>
              </a:rPr>
              <a:t>PLC server PLC client</a:t>
            </a:r>
            <a:endParaRPr/>
          </a:p>
        </p:txBody>
      </p:sp>
      <p:pic>
        <p:nvPicPr>
          <p:cNvPr id="512" name="Google Shape;512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8075" y="1919525"/>
            <a:ext cx="8197114" cy="4610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58"/>
          <p:cNvSpPr txBox="1"/>
          <p:nvPr>
            <p:ph idx="12" type="sldNum"/>
          </p:nvPr>
        </p:nvSpPr>
        <p:spPr>
          <a:xfrm>
            <a:off x="8736463" y="6165304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518" name="Google Shape;518;p58"/>
          <p:cNvSpPr txBox="1"/>
          <p:nvPr/>
        </p:nvSpPr>
        <p:spPr>
          <a:xfrm>
            <a:off x="1585338" y="756200"/>
            <a:ext cx="8264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es-ES" sz="36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10.- Comunicaciones seguras OPC-UA</a:t>
            </a:r>
            <a:endParaRPr/>
          </a:p>
        </p:txBody>
      </p:sp>
      <p:sp>
        <p:nvSpPr>
          <p:cNvPr id="519" name="Google Shape;519;p58"/>
          <p:cNvSpPr txBox="1"/>
          <p:nvPr/>
        </p:nvSpPr>
        <p:spPr>
          <a:xfrm>
            <a:off x="4590175" y="1357325"/>
            <a:ext cx="49719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937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-"/>
            </a:pPr>
            <a:r>
              <a:rPr b="1" lang="es-ES" sz="2600">
                <a:solidFill>
                  <a:schemeClr val="dk1"/>
                </a:solidFill>
              </a:rPr>
              <a:t>PLC server PLC client</a:t>
            </a:r>
            <a:endParaRPr/>
          </a:p>
        </p:txBody>
      </p:sp>
      <p:pic>
        <p:nvPicPr>
          <p:cNvPr id="520" name="Google Shape;520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3925" y="1919525"/>
            <a:ext cx="8197114" cy="4610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59"/>
          <p:cNvSpPr txBox="1"/>
          <p:nvPr>
            <p:ph idx="12" type="sldNum"/>
          </p:nvPr>
        </p:nvSpPr>
        <p:spPr>
          <a:xfrm>
            <a:off x="8736463" y="6165304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526" name="Google Shape;526;p59"/>
          <p:cNvSpPr txBox="1"/>
          <p:nvPr/>
        </p:nvSpPr>
        <p:spPr>
          <a:xfrm>
            <a:off x="1585338" y="756200"/>
            <a:ext cx="8264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es-ES" sz="36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10.- Comunicaciones seguras OPC-UA</a:t>
            </a:r>
            <a:endParaRPr/>
          </a:p>
        </p:txBody>
      </p:sp>
      <p:sp>
        <p:nvSpPr>
          <p:cNvPr id="527" name="Google Shape;527;p59"/>
          <p:cNvSpPr txBox="1"/>
          <p:nvPr/>
        </p:nvSpPr>
        <p:spPr>
          <a:xfrm>
            <a:off x="4590175" y="1357325"/>
            <a:ext cx="49719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937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-"/>
            </a:pPr>
            <a:r>
              <a:rPr b="1" lang="es-ES" sz="2600">
                <a:solidFill>
                  <a:schemeClr val="dk1"/>
                </a:solidFill>
              </a:rPr>
              <a:t>PLC server PLC client</a:t>
            </a:r>
            <a:endParaRPr/>
          </a:p>
        </p:txBody>
      </p:sp>
      <p:pic>
        <p:nvPicPr>
          <p:cNvPr id="528" name="Google Shape;528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8250" y="1919525"/>
            <a:ext cx="8197114" cy="4610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60"/>
          <p:cNvSpPr txBox="1"/>
          <p:nvPr>
            <p:ph idx="12" type="sldNum"/>
          </p:nvPr>
        </p:nvSpPr>
        <p:spPr>
          <a:xfrm>
            <a:off x="8736463" y="6165304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534" name="Google Shape;534;p60"/>
          <p:cNvSpPr txBox="1"/>
          <p:nvPr/>
        </p:nvSpPr>
        <p:spPr>
          <a:xfrm>
            <a:off x="1585338" y="756200"/>
            <a:ext cx="8264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es-ES" sz="36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10.- Comunicaciones seguras OPC-UA</a:t>
            </a:r>
            <a:endParaRPr/>
          </a:p>
        </p:txBody>
      </p:sp>
      <p:sp>
        <p:nvSpPr>
          <p:cNvPr id="535" name="Google Shape;535;p60"/>
          <p:cNvSpPr txBox="1"/>
          <p:nvPr/>
        </p:nvSpPr>
        <p:spPr>
          <a:xfrm>
            <a:off x="4590175" y="1357325"/>
            <a:ext cx="49719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937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-"/>
            </a:pPr>
            <a:r>
              <a:rPr b="1" lang="es-ES" sz="2600">
                <a:solidFill>
                  <a:schemeClr val="dk1"/>
                </a:solidFill>
              </a:rPr>
              <a:t>PLC server PLC client</a:t>
            </a:r>
            <a:endParaRPr/>
          </a:p>
        </p:txBody>
      </p:sp>
      <p:pic>
        <p:nvPicPr>
          <p:cNvPr id="536" name="Google Shape;536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8838" y="1843650"/>
            <a:ext cx="8197114" cy="4610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61"/>
          <p:cNvSpPr txBox="1"/>
          <p:nvPr>
            <p:ph idx="12" type="sldNum"/>
          </p:nvPr>
        </p:nvSpPr>
        <p:spPr>
          <a:xfrm>
            <a:off x="8736463" y="6165304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542" name="Google Shape;542;p61"/>
          <p:cNvSpPr txBox="1"/>
          <p:nvPr/>
        </p:nvSpPr>
        <p:spPr>
          <a:xfrm>
            <a:off x="1585338" y="756200"/>
            <a:ext cx="8264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es-ES" sz="36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10.- Comunicaciones seguras OPC-UA</a:t>
            </a:r>
            <a:endParaRPr/>
          </a:p>
        </p:txBody>
      </p:sp>
      <p:sp>
        <p:nvSpPr>
          <p:cNvPr id="543" name="Google Shape;543;p61"/>
          <p:cNvSpPr txBox="1"/>
          <p:nvPr/>
        </p:nvSpPr>
        <p:spPr>
          <a:xfrm>
            <a:off x="4590175" y="1357325"/>
            <a:ext cx="49719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937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-"/>
            </a:pPr>
            <a:r>
              <a:rPr b="1" lang="es-ES" sz="2600">
                <a:solidFill>
                  <a:schemeClr val="dk1"/>
                </a:solidFill>
              </a:rPr>
              <a:t>PLC server PLC client</a:t>
            </a:r>
            <a:endParaRPr/>
          </a:p>
        </p:txBody>
      </p:sp>
      <p:pic>
        <p:nvPicPr>
          <p:cNvPr id="544" name="Google Shape;544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6638" y="1942325"/>
            <a:ext cx="8197114" cy="4610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58473" y="4327800"/>
            <a:ext cx="3073451" cy="1393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62"/>
          <p:cNvSpPr txBox="1"/>
          <p:nvPr>
            <p:ph idx="12" type="sldNum"/>
          </p:nvPr>
        </p:nvSpPr>
        <p:spPr>
          <a:xfrm>
            <a:off x="8736463" y="6165304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551" name="Google Shape;551;p62"/>
          <p:cNvSpPr txBox="1"/>
          <p:nvPr/>
        </p:nvSpPr>
        <p:spPr>
          <a:xfrm>
            <a:off x="1585338" y="756200"/>
            <a:ext cx="8264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es-ES" sz="36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10.- Comunicaciones seguras OPC-UA</a:t>
            </a:r>
            <a:endParaRPr/>
          </a:p>
        </p:txBody>
      </p:sp>
      <p:sp>
        <p:nvSpPr>
          <p:cNvPr id="552" name="Google Shape;552;p62"/>
          <p:cNvSpPr txBox="1"/>
          <p:nvPr/>
        </p:nvSpPr>
        <p:spPr>
          <a:xfrm>
            <a:off x="4590175" y="1357325"/>
            <a:ext cx="49719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937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-"/>
            </a:pPr>
            <a:r>
              <a:rPr b="1" lang="es-ES" sz="2600">
                <a:solidFill>
                  <a:schemeClr val="dk1"/>
                </a:solidFill>
              </a:rPr>
              <a:t>PLC server PLC client</a:t>
            </a:r>
            <a:endParaRPr/>
          </a:p>
        </p:txBody>
      </p:sp>
      <p:pic>
        <p:nvPicPr>
          <p:cNvPr id="553" name="Google Shape;553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3775" y="1827950"/>
            <a:ext cx="8197114" cy="4610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63"/>
          <p:cNvSpPr txBox="1"/>
          <p:nvPr>
            <p:ph idx="12" type="sldNum"/>
          </p:nvPr>
        </p:nvSpPr>
        <p:spPr>
          <a:xfrm>
            <a:off x="8736463" y="6165304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559" name="Google Shape;559;p63"/>
          <p:cNvSpPr txBox="1"/>
          <p:nvPr/>
        </p:nvSpPr>
        <p:spPr>
          <a:xfrm>
            <a:off x="1585338" y="756200"/>
            <a:ext cx="8264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es-ES" sz="36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10.- Comunicaciones seguras OPC-UA</a:t>
            </a:r>
            <a:endParaRPr/>
          </a:p>
        </p:txBody>
      </p:sp>
      <p:sp>
        <p:nvSpPr>
          <p:cNvPr id="560" name="Google Shape;560;p63"/>
          <p:cNvSpPr txBox="1"/>
          <p:nvPr/>
        </p:nvSpPr>
        <p:spPr>
          <a:xfrm>
            <a:off x="4373925" y="1495100"/>
            <a:ext cx="66627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937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-"/>
            </a:pPr>
            <a:r>
              <a:rPr b="1" lang="es-ES" sz="2600">
                <a:solidFill>
                  <a:schemeClr val="dk1"/>
                </a:solidFill>
              </a:rPr>
              <a:t>PLC server Node red OPC client</a:t>
            </a:r>
            <a:endParaRPr/>
          </a:p>
        </p:txBody>
      </p:sp>
      <p:pic>
        <p:nvPicPr>
          <p:cNvPr id="561" name="Google Shape;561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9913" y="2080100"/>
            <a:ext cx="7952179" cy="4473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64"/>
          <p:cNvSpPr txBox="1"/>
          <p:nvPr>
            <p:ph idx="12" type="sldNum"/>
          </p:nvPr>
        </p:nvSpPr>
        <p:spPr>
          <a:xfrm>
            <a:off x="8736463" y="6165304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567" name="Google Shape;567;p64"/>
          <p:cNvSpPr txBox="1"/>
          <p:nvPr/>
        </p:nvSpPr>
        <p:spPr>
          <a:xfrm>
            <a:off x="1585338" y="756200"/>
            <a:ext cx="8264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es-ES" sz="36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10.- Comunicaciones seguras OPC-UA</a:t>
            </a:r>
            <a:endParaRPr/>
          </a:p>
        </p:txBody>
      </p:sp>
      <p:sp>
        <p:nvSpPr>
          <p:cNvPr id="568" name="Google Shape;568;p64"/>
          <p:cNvSpPr txBox="1"/>
          <p:nvPr/>
        </p:nvSpPr>
        <p:spPr>
          <a:xfrm>
            <a:off x="4398425" y="1357325"/>
            <a:ext cx="74856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937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-"/>
            </a:pPr>
            <a:r>
              <a:rPr b="1" lang="es-ES" sz="2600">
                <a:solidFill>
                  <a:schemeClr val="dk1"/>
                </a:solidFill>
              </a:rPr>
              <a:t>PLC server Data Base client &gt; MES/ERP</a:t>
            </a:r>
            <a:endParaRPr/>
          </a:p>
        </p:txBody>
      </p:sp>
      <p:pic>
        <p:nvPicPr>
          <p:cNvPr id="569" name="Google Shape;569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4650" y="2204575"/>
            <a:ext cx="8431664" cy="40915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3"/>
          <p:cNvSpPr txBox="1"/>
          <p:nvPr>
            <p:ph idx="12" type="sldNum"/>
          </p:nvPr>
        </p:nvSpPr>
        <p:spPr>
          <a:xfrm>
            <a:off x="8736463" y="6165304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116" name="Google Shape;116;p13"/>
          <p:cNvSpPr txBox="1"/>
          <p:nvPr/>
        </p:nvSpPr>
        <p:spPr>
          <a:xfrm>
            <a:off x="2410900" y="1531950"/>
            <a:ext cx="7566600" cy="23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13995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66"/>
              </a:buClr>
              <a:buSzPts val="2500"/>
              <a:buFont typeface="Arial"/>
              <a:buChar char="•"/>
            </a:pPr>
            <a:r>
              <a:rPr b="0" i="0" lang="es-ES" sz="25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Conectividad OPC UA:</a:t>
            </a:r>
            <a:endParaRPr b="0" i="0" sz="2500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174625" lvl="1" marL="74295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99CCCC"/>
              </a:buClr>
              <a:buSzPts val="1575"/>
              <a:buFont typeface="Courier New"/>
              <a:buChar char="o"/>
            </a:pPr>
            <a:r>
              <a:rPr b="0" i="0" lang="es-ES" sz="21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Comunicación punto a punto a través de un puerto TCP dedicado</a:t>
            </a:r>
            <a:endParaRPr b="0" i="0" sz="2100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174625" lvl="1" marL="74295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99CCCC"/>
              </a:buClr>
              <a:buSzPts val="1575"/>
              <a:buFont typeface="Courier New"/>
              <a:buChar char="o"/>
            </a:pPr>
            <a:r>
              <a:rPr b="0" i="0" lang="es-ES" sz="21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Cifrado de datos con estándares RSA y autenticación basada en certificados x509</a:t>
            </a:r>
            <a:endParaRPr b="0" i="0" sz="2100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descr="OPC and OPC UA explained" id="117" name="Google Shape;117;p13"/>
          <p:cNvPicPr preferRelativeResize="0"/>
          <p:nvPr/>
        </p:nvPicPr>
        <p:blipFill rotWithShape="1">
          <a:blip r:embed="rId3">
            <a:alphaModFix/>
          </a:blip>
          <a:srcRect b="12464" l="0" r="0" t="0"/>
          <a:stretch/>
        </p:blipFill>
        <p:spPr>
          <a:xfrm>
            <a:off x="3311586" y="3429002"/>
            <a:ext cx="5218212" cy="3055923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3"/>
          <p:cNvSpPr txBox="1"/>
          <p:nvPr/>
        </p:nvSpPr>
        <p:spPr>
          <a:xfrm>
            <a:off x="1585338" y="756200"/>
            <a:ext cx="8264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es-ES" sz="36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10.- Comunicaciones seguras OPC-UA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4"/>
          <p:cNvSpPr txBox="1"/>
          <p:nvPr>
            <p:ph idx="12" type="sldNum"/>
          </p:nvPr>
        </p:nvSpPr>
        <p:spPr>
          <a:xfrm>
            <a:off x="8736463" y="6165304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pic>
        <p:nvPicPr>
          <p:cNvPr id="124" name="Google Shape;124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57125" y="1317904"/>
            <a:ext cx="5448603" cy="5212497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4"/>
          <p:cNvSpPr txBox="1"/>
          <p:nvPr/>
        </p:nvSpPr>
        <p:spPr>
          <a:xfrm>
            <a:off x="1585338" y="756200"/>
            <a:ext cx="8264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es-ES" sz="36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10.- Comunicaciones seguras OPC-UA</a:t>
            </a:r>
            <a:endParaRPr/>
          </a:p>
        </p:txBody>
      </p:sp>
      <p:pic>
        <p:nvPicPr>
          <p:cNvPr id="126" name="Google Shape;126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2100" y="2251500"/>
            <a:ext cx="3686175" cy="304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5"/>
          <p:cNvSpPr txBox="1"/>
          <p:nvPr>
            <p:ph idx="12" type="sldNum"/>
          </p:nvPr>
        </p:nvSpPr>
        <p:spPr>
          <a:xfrm>
            <a:off x="8736463" y="6165304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pic>
        <p:nvPicPr>
          <p:cNvPr id="132" name="Google Shape;132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65274" y="1493104"/>
            <a:ext cx="9772725" cy="4324609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15"/>
          <p:cNvSpPr txBox="1"/>
          <p:nvPr/>
        </p:nvSpPr>
        <p:spPr>
          <a:xfrm>
            <a:off x="1585338" y="756200"/>
            <a:ext cx="8264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es-ES" sz="36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10.- Comunicaciones seguras OPC-UA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6"/>
          <p:cNvSpPr txBox="1"/>
          <p:nvPr>
            <p:ph idx="12" type="sldNum"/>
          </p:nvPr>
        </p:nvSpPr>
        <p:spPr>
          <a:xfrm>
            <a:off x="8736463" y="6165304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139" name="Google Shape;139;p16"/>
          <p:cNvSpPr txBox="1"/>
          <p:nvPr/>
        </p:nvSpPr>
        <p:spPr>
          <a:xfrm>
            <a:off x="1585338" y="756200"/>
            <a:ext cx="8264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es-ES" sz="36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10.- Comunicaciones seguras OPC-UA</a:t>
            </a:r>
            <a:endParaRPr/>
          </a:p>
        </p:txBody>
      </p:sp>
      <p:pic>
        <p:nvPicPr>
          <p:cNvPr id="140" name="Google Shape;14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0350" y="1495100"/>
            <a:ext cx="9769550" cy="439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